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0"/>
  </p:notesMasterIdLst>
  <p:sldIdLst>
    <p:sldId id="256" r:id="rId6"/>
    <p:sldId id="274" r:id="rId7"/>
    <p:sldId id="263" r:id="rId8"/>
    <p:sldId id="267" r:id="rId9"/>
    <p:sldId id="266" r:id="rId10"/>
    <p:sldId id="257" r:id="rId11"/>
    <p:sldId id="272" r:id="rId12"/>
    <p:sldId id="264" r:id="rId13"/>
    <p:sldId id="270" r:id="rId14"/>
    <p:sldId id="269" r:id="rId15"/>
    <p:sldId id="275" r:id="rId16"/>
    <p:sldId id="271" r:id="rId17"/>
    <p:sldId id="265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FDB6F-3A78-4D01-845F-DF8A88439E4A}" v="32" dt="2022-05-04T08:07:46.174"/>
    <p1510:client id="{4DF3B906-2CA1-445B-8A31-0B8D71F055E6}" v="55" dt="2022-05-04T08:47:12.801"/>
    <p1510:client id="{4ED5F56F-547B-4840-B6D3-59FB0B2FF827}" v="215" dt="2022-05-03T15:02:10.241"/>
    <p1510:client id="{6E9A9567-0A9D-400B-B7CD-8B1B2A18FBCB}" v="21" dt="2022-05-04T09:21:48.551"/>
    <p1510:client id="{832850E2-CB47-4049-9A53-A4DB97F31F61}" v="34" dt="2022-05-04T09:06:04.154"/>
    <p1510:client id="{952F9B79-76CF-4298-AA10-65BF47D3227E}" v="347" dt="2022-05-03T15:34:11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Mansfield - UKRI AHRC" userId="S::katherine.mansfield_ahrc.ukri.org#ext#@ukri.onmicrosoft.com::2ac43d65-d430-489c-9bd2-379d82b5b58a" providerId="AD" clId="Web-{DFBBA30D-017F-2D00-5841-2992E05BB033}"/>
    <pc:docChg chg="addSld delSld modSld sldOrd addMainMaster delMainMaster modMainMaster">
      <pc:chgData name="Katherine Mansfield - UKRI AHRC" userId="S::katherine.mansfield_ahrc.ukri.org#ext#@ukri.onmicrosoft.com::2ac43d65-d430-489c-9bd2-379d82b5b58a" providerId="AD" clId="Web-{DFBBA30D-017F-2D00-5841-2992E05BB033}" dt="2022-04-13T07:16:34.106" v="525" actId="20577"/>
      <pc:docMkLst>
        <pc:docMk/>
      </pc:docMkLst>
      <pc:sldChg chg="addSp delSp modSp mod setBg modClrScheme addAnim setClrOvrMap delDesignElem chgLayout">
        <pc:chgData name="Katherine Mansfield - UKRI AHRC" userId="S::katherine.mansfield_ahrc.ukri.org#ext#@ukri.onmicrosoft.com::2ac43d65-d430-489c-9bd2-379d82b5b58a" providerId="AD" clId="Web-{DFBBA30D-017F-2D00-5841-2992E05BB033}" dt="2022-04-13T07:16:13.214" v="521" actId="20577"/>
        <pc:sldMkLst>
          <pc:docMk/>
          <pc:sldMk cId="1683206487" sldId="256"/>
        </pc:sldMkLst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7:16:08.261" v="519" actId="20577"/>
          <ac:spMkLst>
            <pc:docMk/>
            <pc:sldMk cId="1683206487" sldId="256"/>
            <ac:spMk id="2" creationId="{55C78992-7AC3-4F16-A0CA-04BDF0050608}"/>
          </ac:spMkLst>
        </pc:spChg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7:16:13.214" v="521" actId="20577"/>
          <ac:spMkLst>
            <pc:docMk/>
            <pc:sldMk cId="1683206487" sldId="256"/>
            <ac:spMk id="3" creationId="{6C6B5FD4-8272-4991-9C5B-35595419C439}"/>
          </ac:spMkLst>
        </pc:spChg>
        <pc:spChg chg="add del">
          <ac:chgData name="Katherine Mansfield - UKRI AHRC" userId="S::katherine.mansfield_ahrc.ukri.org#ext#@ukri.onmicrosoft.com::2ac43d65-d430-489c-9bd2-379d82b5b58a" providerId="AD" clId="Web-{DFBBA30D-017F-2D00-5841-2992E05BB033}" dt="2022-04-13T07:11:25.306" v="478"/>
          <ac:spMkLst>
            <pc:docMk/>
            <pc:sldMk cId="1683206487" sldId="256"/>
            <ac:spMk id="7" creationId="{71B2258F-86CA-4D4D-8270-BC05FCDEBFB3}"/>
          </ac:spMkLst>
        </pc:spChg>
        <pc:spChg chg="del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spMkLst>
            <pc:docMk/>
            <pc:sldMk cId="1683206487" sldId="256"/>
            <ac:spMk id="10" creationId="{71B2258F-86CA-4D4D-8270-BC05FCDEBFB3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11:25.306" v="478"/>
          <ac:spMkLst>
            <pc:docMk/>
            <pc:sldMk cId="1683206487" sldId="256"/>
            <ac:spMk id="12" creationId="{C1DD1A8A-57D5-4A81-AD04-532B043C5611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11:25.306" v="478"/>
          <ac:spMkLst>
            <pc:docMk/>
            <pc:sldMk cId="1683206487" sldId="256"/>
            <ac:spMk id="14" creationId="{007891EC-4501-44ED-A8C8-B11B6DB767AB}"/>
          </ac:spMkLst>
        </pc:spChg>
        <pc:picChg chg="mod">
          <ac:chgData name="Katherine Mansfield - UKRI AHRC" userId="S::katherine.mansfield_ahrc.ukri.org#ext#@ukri.onmicrosoft.com::2ac43d65-d430-489c-9bd2-379d82b5b58a" providerId="AD" clId="Web-{DFBBA30D-017F-2D00-5841-2992E05BB033}" dt="2022-04-13T07:11:25.306" v="478"/>
          <ac:picMkLst>
            <pc:docMk/>
            <pc:sldMk cId="1683206487" sldId="256"/>
            <ac:picMk id="5" creationId="{FE4F7D66-87E5-43C8-858F-D461FBF1C131}"/>
          </ac:picMkLst>
        </pc:picChg>
      </pc:sldChg>
      <pc:sldChg chg="addSp delSp modSp mod setBg modClrScheme chgLayout">
        <pc:chgData name="Katherine Mansfield - UKRI AHRC" userId="S::katherine.mansfield_ahrc.ukri.org#ext#@ukri.onmicrosoft.com::2ac43d65-d430-489c-9bd2-379d82b5b58a" providerId="AD" clId="Web-{DFBBA30D-017F-2D00-5841-2992E05BB033}" dt="2022-04-13T07:10:40.819" v="474"/>
        <pc:sldMkLst>
          <pc:docMk/>
          <pc:sldMk cId="956150462" sldId="257"/>
        </pc:sldMkLst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6:50:28" v="21" actId="20577"/>
          <ac:spMkLst>
            <pc:docMk/>
            <pc:sldMk cId="956150462" sldId="257"/>
            <ac:spMk id="2" creationId="{23A3B1D9-9D62-498D-A85B-15529FB25DAC}"/>
          </ac:spMkLst>
        </pc:spChg>
        <pc:spChg chg="add del mod">
          <ac:chgData name="Katherine Mansfield - UKRI AHRC" userId="S::katherine.mansfield_ahrc.ukri.org#ext#@ukri.onmicrosoft.com::2ac43d65-d430-489c-9bd2-379d82b5b58a" providerId="AD" clId="Web-{DFBBA30D-017F-2D00-5841-2992E05BB033}" dt="2022-04-13T06:50:21.390" v="19"/>
          <ac:spMkLst>
            <pc:docMk/>
            <pc:sldMk cId="956150462" sldId="257"/>
            <ac:spMk id="4" creationId="{A99D7B82-C974-0E3F-C83E-4375618081BD}"/>
          </ac:spMkLst>
        </pc:spChg>
        <pc:spChg chg="ord">
          <ac:chgData name="Katherine Mansfield - UKRI AHRC" userId="S::katherine.mansfield_ahrc.ukri.org#ext#@ukri.onmicrosoft.com::2ac43d65-d430-489c-9bd2-379d82b5b58a" providerId="AD" clId="Web-{DFBBA30D-017F-2D00-5841-2992E05BB033}" dt="2022-04-13T06:50:21.390" v="19"/>
          <ac:spMkLst>
            <pc:docMk/>
            <pc:sldMk cId="956150462" sldId="257"/>
            <ac:spMk id="5" creationId="{7AB7F657-2771-4C42-B1C0-6C318AEBB197}"/>
          </ac:spMkLst>
        </pc:spChg>
        <pc:spChg chg="del mod ord">
          <ac:chgData name="Katherine Mansfield - UKRI AHRC" userId="S::katherine.mansfield_ahrc.ukri.org#ext#@ukri.onmicrosoft.com::2ac43d65-d430-489c-9bd2-379d82b5b58a" providerId="AD" clId="Web-{DFBBA30D-017F-2D00-5841-2992E05BB033}" dt="2022-04-13T06:50:13.874" v="18"/>
          <ac:spMkLst>
            <pc:docMk/>
            <pc:sldMk cId="956150462" sldId="257"/>
            <ac:spMk id="6" creationId="{24D07B57-362C-4A50-88F2-73EEDC506A14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6:50:21.390" v="19"/>
          <ac:spMkLst>
            <pc:docMk/>
            <pc:sldMk cId="956150462" sldId="257"/>
            <ac:spMk id="13" creationId="{D4771268-CB57-404A-9271-370EB28F6090}"/>
          </ac:spMkLst>
        </pc:spChg>
        <pc:picChg chg="mod">
          <ac:chgData name="Katherine Mansfield - UKRI AHRC" userId="S::katherine.mansfield_ahrc.ukri.org#ext#@ukri.onmicrosoft.com::2ac43d65-d430-489c-9bd2-379d82b5b58a" providerId="AD" clId="Web-{DFBBA30D-017F-2D00-5841-2992E05BB033}" dt="2022-04-13T06:50:21.390" v="19"/>
          <ac:picMkLst>
            <pc:docMk/>
            <pc:sldMk cId="956150462" sldId="257"/>
            <ac:picMk id="8" creationId="{C1D32559-4ADF-4283-A271-592EE28DFBC2}"/>
          </ac:picMkLst>
        </pc:picChg>
      </pc:sldChg>
      <pc:sldChg chg="delSp modSp del mod modClrScheme delDesignElem chgLayout">
        <pc:chgData name="Katherine Mansfield - UKRI AHRC" userId="S::katherine.mansfield_ahrc.ukri.org#ext#@ukri.onmicrosoft.com::2ac43d65-d430-489c-9bd2-379d82b5b58a" providerId="AD" clId="Web-{DFBBA30D-017F-2D00-5841-2992E05BB033}" dt="2022-04-13T06:51:58.931" v="37"/>
        <pc:sldMkLst>
          <pc:docMk/>
          <pc:sldMk cId="581402547" sldId="261"/>
        </pc:sldMkLst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6:51:10.663" v="22" actId="1076"/>
          <ac:spMkLst>
            <pc:docMk/>
            <pc:sldMk cId="581402547" sldId="261"/>
            <ac:spMk id="2" creationId="{5597E318-7E5F-45B2-83EB-512B4E6410E5}"/>
          </ac:spMkLst>
        </pc:spChg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spMkLst>
            <pc:docMk/>
            <pc:sldMk cId="581402547" sldId="261"/>
            <ac:spMk id="3" creationId="{FAD0FE86-A5DE-42CA-8491-75A36FDE974D}"/>
          </ac:spMkLst>
        </pc:spChg>
        <pc:spChg chg="del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spMkLst>
            <pc:docMk/>
            <pc:sldMk cId="581402547" sldId="261"/>
            <ac:spMk id="13" creationId="{79BB35BC-D5C2-4C8B-A22A-A71E6191913B}"/>
          </ac:spMkLst>
        </pc:spChg>
        <pc:picChg chg="del">
          <ac:chgData name="Katherine Mansfield - UKRI AHRC" userId="S::katherine.mansfield_ahrc.ukri.org#ext#@ukri.onmicrosoft.com::2ac43d65-d430-489c-9bd2-379d82b5b58a" providerId="AD" clId="Web-{DFBBA30D-017F-2D00-5841-2992E05BB033}" dt="2022-04-13T06:46:06.625" v="3"/>
          <ac:picMkLst>
            <pc:docMk/>
            <pc:sldMk cId="581402547" sldId="261"/>
            <ac:picMk id="8" creationId="{DFB7EEF9-A2E2-41CC-BA45-DA30026AC95A}"/>
          </ac:picMkLst>
        </pc:picChg>
      </pc:sldChg>
      <pc:sldChg chg="delSp modSp mod modClrScheme delDesignElem chgLayout">
        <pc:chgData name="Katherine Mansfield - UKRI AHRC" userId="S::katherine.mansfield_ahrc.ukri.org#ext#@ukri.onmicrosoft.com::2ac43d65-d430-489c-9bd2-379d82b5b58a" providerId="AD" clId="Web-{DFBBA30D-017F-2D00-5841-2992E05BB033}" dt="2022-04-13T07:16:20.980" v="522" actId="20577"/>
        <pc:sldMkLst>
          <pc:docMk/>
          <pc:sldMk cId="950221950" sldId="262"/>
        </pc:sldMkLst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7:16:20.980" v="522" actId="20577"/>
          <ac:spMkLst>
            <pc:docMk/>
            <pc:sldMk cId="950221950" sldId="262"/>
            <ac:spMk id="2" creationId="{A254CA71-266C-4918-A142-D291B87C2513}"/>
          </ac:spMkLst>
        </pc:spChg>
        <pc:spChg chg="del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spMkLst>
            <pc:docMk/>
            <pc:sldMk cId="950221950" sldId="262"/>
            <ac:spMk id="19" creationId="{7B51B11D-BBCD-47C7-A599-1EDA2F22FE08}"/>
          </ac:spMkLst>
        </pc:spChg>
        <pc:picChg chg="mod ord">
          <ac:chgData name="Katherine Mansfield - UKRI AHRC" userId="S::katherine.mansfield_ahrc.ukri.org#ext#@ukri.onmicrosoft.com::2ac43d65-d430-489c-9bd2-379d82b5b58a" providerId="AD" clId="Web-{DFBBA30D-017F-2D00-5841-2992E05BB033}" dt="2022-04-13T06:53:16.984" v="46"/>
          <ac:picMkLst>
            <pc:docMk/>
            <pc:sldMk cId="950221950" sldId="262"/>
            <ac:picMk id="5" creationId="{655C1E2B-92CE-4EF7-A94E-6242F6A2EC60}"/>
          </ac:picMkLst>
        </pc:picChg>
        <pc:cxnChg chg="del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cxnSpMkLst>
            <pc:docMk/>
            <pc:sldMk cId="950221950" sldId="262"/>
            <ac:cxnSpMk id="21" creationId="{6A810F53-4CAC-492E-A2F9-C147AA509B57}"/>
          </ac:cxnSpMkLst>
        </pc:cxnChg>
      </pc:sldChg>
      <pc:sldChg chg="addSp delSp modSp mod modClrScheme delDesignElem chgLayout">
        <pc:chgData name="Katherine Mansfield - UKRI AHRC" userId="S::katherine.mansfield_ahrc.ukri.org#ext#@ukri.onmicrosoft.com::2ac43d65-d430-489c-9bd2-379d82b5b58a" providerId="AD" clId="Web-{DFBBA30D-017F-2D00-5841-2992E05BB033}" dt="2022-04-13T07:11:40.526" v="480" actId="20577"/>
        <pc:sldMkLst>
          <pc:docMk/>
          <pc:sldMk cId="1959376811" sldId="263"/>
        </pc:sldMkLst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7:09:31.330" v="467"/>
          <ac:spMkLst>
            <pc:docMk/>
            <pc:sldMk cId="1959376811" sldId="263"/>
            <ac:spMk id="2" creationId="{662316DA-944B-4D15-A016-B30C14D054D7}"/>
          </ac:spMkLst>
        </pc:spChg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7:11:40.526" v="480" actId="20577"/>
          <ac:spMkLst>
            <pc:docMk/>
            <pc:sldMk cId="1959376811" sldId="263"/>
            <ac:spMk id="4" creationId="{65928766-19F9-420F-8FAA-EEF196CF7B21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09:31.330" v="467"/>
          <ac:spMkLst>
            <pc:docMk/>
            <pc:sldMk cId="1959376811" sldId="263"/>
            <ac:spMk id="6" creationId="{081E4A58-353D-44AE-B2FC-2A74E2E400F7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09:31.330" v="467"/>
          <ac:spMkLst>
            <pc:docMk/>
            <pc:sldMk cId="1959376811" sldId="263"/>
            <ac:spMk id="9" creationId="{907EF6B7-1338-4443-8C46-6A318D952DFD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09:31.330" v="467"/>
          <ac:spMkLst>
            <pc:docMk/>
            <pc:sldMk cId="1959376811" sldId="263"/>
            <ac:spMk id="11" creationId="{DAAE4CDD-124C-4DCF-9584-B6033B545DD5}"/>
          </ac:spMkLst>
        </pc:spChg>
        <pc:spChg chg="del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spMkLst>
            <pc:docMk/>
            <pc:sldMk cId="1959376811" sldId="263"/>
            <ac:spMk id="13" creationId="{86C7B4A1-154A-4DF0-AC46-F88D75A2E0FD}"/>
          </ac:spMkLst>
        </pc:spChg>
        <pc:picChg chg="del">
          <ac:chgData name="Katherine Mansfield - UKRI AHRC" userId="S::katherine.mansfield_ahrc.ukri.org#ext#@ukri.onmicrosoft.com::2ac43d65-d430-489c-9bd2-379d82b5b58a" providerId="AD" clId="Web-{DFBBA30D-017F-2D00-5841-2992E05BB033}" dt="2022-04-13T06:45:59.624" v="1"/>
          <ac:picMkLst>
            <pc:docMk/>
            <pc:sldMk cId="1959376811" sldId="263"/>
            <ac:picMk id="8" creationId="{26FFC1CE-19D9-4BCF-8F93-C97DA0C81C73}"/>
          </ac:picMkLst>
        </pc:picChg>
      </pc:sldChg>
      <pc:sldChg chg="addSp delSp modSp mod setBg modClrScheme setClrOvrMap delDesignElem chgLayout modNotes">
        <pc:chgData name="Katherine Mansfield - UKRI AHRC" userId="S::katherine.mansfield_ahrc.ukri.org#ext#@ukri.onmicrosoft.com::2ac43d65-d430-489c-9bd2-379d82b5b58a" providerId="AD" clId="Web-{DFBBA30D-017F-2D00-5841-2992E05BB033}" dt="2022-04-13T07:15:20.008" v="511" actId="20577"/>
        <pc:sldMkLst>
          <pc:docMk/>
          <pc:sldMk cId="607610080" sldId="264"/>
        </pc:sldMkLst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7:15:09.820" v="509" actId="20577"/>
          <ac:spMkLst>
            <pc:docMk/>
            <pc:sldMk cId="607610080" sldId="264"/>
            <ac:spMk id="2" creationId="{F72408BD-83F8-4CA4-80F1-F4DB4FFCB2DC}"/>
          </ac:spMkLst>
        </pc:spChg>
        <pc:spChg chg="del mod ord">
          <ac:chgData name="Katherine Mansfield - UKRI AHRC" userId="S::katherine.mansfield_ahrc.ukri.org#ext#@ukri.onmicrosoft.com::2ac43d65-d430-489c-9bd2-379d82b5b58a" providerId="AD" clId="Web-{DFBBA30D-017F-2D00-5841-2992E05BB033}" dt="2022-04-13T06:52:29.527" v="41"/>
          <ac:spMkLst>
            <pc:docMk/>
            <pc:sldMk cId="607610080" sldId="264"/>
            <ac:spMk id="3" creationId="{D4EE4E15-DFEB-41B3-96C3-6FD1C411FABE}"/>
          </ac:spMkLst>
        </pc:spChg>
        <pc:spChg chg="add del">
          <ac:chgData name="Katherine Mansfield - UKRI AHRC" userId="S::katherine.mansfield_ahrc.ukri.org#ext#@ukri.onmicrosoft.com::2ac43d65-d430-489c-9bd2-379d82b5b58a" providerId="AD" clId="Web-{DFBBA30D-017F-2D00-5841-2992E05BB033}" dt="2022-04-13T07:10:02.426" v="470"/>
          <ac:spMkLst>
            <pc:docMk/>
            <pc:sldMk cId="607610080" sldId="264"/>
            <ac:spMk id="9" creationId="{B819A166-7571-4003-A6B8-B62034C3ED30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10:02.426" v="470"/>
          <ac:spMkLst>
            <pc:docMk/>
            <pc:sldMk cId="607610080" sldId="264"/>
            <ac:spMk id="14" creationId="{6C4028FD-8BAA-4A19-BFDE-594D991B7552}"/>
          </ac:spMkLst>
        </pc:spChg>
        <pc:spChg chg="del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spMkLst>
            <pc:docMk/>
            <pc:sldMk cId="607610080" sldId="264"/>
            <ac:spMk id="33" creationId="{8F23F8A3-8FD7-4779-8323-FDC26BE99889}"/>
          </ac:spMkLst>
        </pc:spChg>
        <pc:spChg chg="del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spMkLst>
            <pc:docMk/>
            <pc:sldMk cId="607610080" sldId="264"/>
            <ac:spMk id="35" creationId="{F605C4CC-A25C-416F-8333-7CB7DC97D870}"/>
          </ac:spMkLst>
        </pc:spChg>
        <pc:graphicFrameChg chg="add mod modGraphic">
          <ac:chgData name="Katherine Mansfield - UKRI AHRC" userId="S::katherine.mansfield_ahrc.ukri.org#ext#@ukri.onmicrosoft.com::2ac43d65-d430-489c-9bd2-379d82b5b58a" providerId="AD" clId="Web-{DFBBA30D-017F-2D00-5841-2992E05BB033}" dt="2022-04-13T07:15:20.008" v="511" actId="20577"/>
          <ac:graphicFrameMkLst>
            <pc:docMk/>
            <pc:sldMk cId="607610080" sldId="264"/>
            <ac:graphicFrameMk id="6" creationId="{9ECC1683-C23F-330F-7428-AF196A7D6DF7}"/>
          </ac:graphicFrameMkLst>
        </pc:graphicFrameChg>
        <pc:picChg chg="del">
          <ac:chgData name="Katherine Mansfield - UKRI AHRC" userId="S::katherine.mansfield_ahrc.ukri.org#ext#@ukri.onmicrosoft.com::2ac43d65-d430-489c-9bd2-379d82b5b58a" providerId="AD" clId="Web-{DFBBA30D-017F-2D00-5841-2992E05BB033}" dt="2022-04-13T06:46:10.922" v="4"/>
          <ac:picMkLst>
            <pc:docMk/>
            <pc:sldMk cId="607610080" sldId="264"/>
            <ac:picMk id="5" creationId="{2FD56771-FB40-4771-A2F1-140BEFF5D943}"/>
          </ac:picMkLst>
        </pc:picChg>
      </pc:sldChg>
      <pc:sldChg chg="delSp modSp mod setBg modClrScheme delDesignElem chgLayout">
        <pc:chgData name="Katherine Mansfield - UKRI AHRC" userId="S::katherine.mansfield_ahrc.ukri.org#ext#@ukri.onmicrosoft.com::2ac43d65-d430-489c-9bd2-379d82b5b58a" providerId="AD" clId="Web-{DFBBA30D-017F-2D00-5841-2992E05BB033}" dt="2022-04-13T07:14:27.536" v="503"/>
        <pc:sldMkLst>
          <pc:docMk/>
          <pc:sldMk cId="4262522823" sldId="265"/>
        </pc:sldMkLst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7:14:21.426" v="488" actId="20577"/>
          <ac:spMkLst>
            <pc:docMk/>
            <pc:sldMk cId="4262522823" sldId="265"/>
            <ac:spMk id="2" creationId="{08828C7F-C1A5-462B-91C9-07E12438A552}"/>
          </ac:spMkLst>
        </pc:spChg>
        <pc:spChg chg="del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spMkLst>
            <pc:docMk/>
            <pc:sldMk cId="4262522823" sldId="265"/>
            <ac:spMk id="15" creationId="{823AC064-BC96-4F32-8AE1-B2FD38754823}"/>
          </ac:spMkLst>
        </pc:spChg>
        <pc:graphicFrameChg chg="mod modGraphic">
          <ac:chgData name="Katherine Mansfield - UKRI AHRC" userId="S::katherine.mansfield_ahrc.ukri.org#ext#@ukri.onmicrosoft.com::2ac43d65-d430-489c-9bd2-379d82b5b58a" providerId="AD" clId="Web-{DFBBA30D-017F-2D00-5841-2992E05BB033}" dt="2022-04-13T07:14:27.536" v="503"/>
          <ac:graphicFrameMkLst>
            <pc:docMk/>
            <pc:sldMk cId="4262522823" sldId="265"/>
            <ac:graphicFrameMk id="17" creationId="{0C7EDFCD-73BA-4A0E-81ED-F4E735F4773D}"/>
          </ac:graphicFrameMkLst>
        </pc:graphicFrameChg>
        <pc:picChg chg="mod">
          <ac:chgData name="Katherine Mansfield - UKRI AHRC" userId="S::katherine.mansfield_ahrc.ukri.org#ext#@ukri.onmicrosoft.com::2ac43d65-d430-489c-9bd2-379d82b5b58a" providerId="AD" clId="Web-{DFBBA30D-017F-2D00-5841-2992E05BB033}" dt="2022-04-13T07:01:38.504" v="112" actId="1076"/>
          <ac:picMkLst>
            <pc:docMk/>
            <pc:sldMk cId="4262522823" sldId="265"/>
            <ac:picMk id="13" creationId="{0DA33833-0A90-43E0-BCDE-4378D45A9375}"/>
          </ac:picMkLst>
        </pc:picChg>
        <pc:cxnChg chg="del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cxnSpMkLst>
            <pc:docMk/>
            <pc:sldMk cId="4262522823" sldId="265"/>
            <ac:cxnSpMk id="20" creationId="{7E7C77BC-7138-40B1-A15B-20F57A494629}"/>
          </ac:cxnSpMkLst>
        </pc:cxnChg>
        <pc:cxnChg chg="del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cxnSpMkLst>
            <pc:docMk/>
            <pc:sldMk cId="4262522823" sldId="265"/>
            <ac:cxnSpMk id="22" creationId="{DB146403-F3D6-484B-B2ED-97F9565D0370}"/>
          </ac:cxnSpMkLst>
        </pc:cxnChg>
      </pc:sldChg>
      <pc:sldChg chg="addSp delSp modSp mod setBg modClrScheme delDesignElem chgLayout">
        <pc:chgData name="Katherine Mansfield - UKRI AHRC" userId="S::katherine.mansfield_ahrc.ukri.org#ext#@ukri.onmicrosoft.com::2ac43d65-d430-489c-9bd2-379d82b5b58a" providerId="AD" clId="Web-{DFBBA30D-017F-2D00-5841-2992E05BB033}" dt="2022-04-13T07:12:09.637" v="484"/>
        <pc:sldMkLst>
          <pc:docMk/>
          <pc:sldMk cId="3926732971" sldId="266"/>
        </pc:sldMkLst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7:12:02.980" v="483"/>
          <ac:spMkLst>
            <pc:docMk/>
            <pc:sldMk cId="3926732971" sldId="266"/>
            <ac:spMk id="2" creationId="{DAA807F2-C028-4855-B467-5ADDD0DB7AAA}"/>
          </ac:spMkLst>
        </pc:spChg>
        <pc:spChg chg="mod">
          <ac:chgData name="Katherine Mansfield - UKRI AHRC" userId="S::katherine.mansfield_ahrc.ukri.org#ext#@ukri.onmicrosoft.com::2ac43d65-d430-489c-9bd2-379d82b5b58a" providerId="AD" clId="Web-{DFBBA30D-017F-2D00-5841-2992E05BB033}" dt="2022-04-13T07:12:02.980" v="483"/>
          <ac:spMkLst>
            <pc:docMk/>
            <pc:sldMk cId="3926732971" sldId="266"/>
            <ac:spMk id="5" creationId="{12A0201C-CFDF-4FE3-8839-7B738F09D417}"/>
          </ac:spMkLst>
        </pc:spChg>
        <pc:spChg chg="add del">
          <ac:chgData name="Katherine Mansfield - UKRI AHRC" userId="S::katherine.mansfield_ahrc.ukri.org#ext#@ukri.onmicrosoft.com::2ac43d65-d430-489c-9bd2-379d82b5b58a" providerId="AD" clId="Web-{DFBBA30D-017F-2D00-5841-2992E05BB033}" dt="2022-04-13T07:12:02.980" v="482"/>
          <ac:spMkLst>
            <pc:docMk/>
            <pc:sldMk cId="3926732971" sldId="266"/>
            <ac:spMk id="7" creationId="{201CC55D-ED54-4C5C-95E6-10947BD1103B}"/>
          </ac:spMkLst>
        </pc:spChg>
        <pc:spChg chg="del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spMkLst>
            <pc:docMk/>
            <pc:sldMk cId="3926732971" sldId="266"/>
            <ac:spMk id="10" creationId="{2550BE34-C2B8-49B8-8519-67A8CAD51AE9}"/>
          </ac:spMkLst>
        </pc:spChg>
        <pc:spChg chg="add del">
          <ac:chgData name="Katherine Mansfield - UKRI AHRC" userId="S::katherine.mansfield_ahrc.ukri.org#ext#@ukri.onmicrosoft.com::2ac43d65-d430-489c-9bd2-379d82b5b58a" providerId="AD" clId="Web-{DFBBA30D-017F-2D00-5841-2992E05BB033}" dt="2022-04-13T07:12:02.980" v="482"/>
          <ac:spMkLst>
            <pc:docMk/>
            <pc:sldMk cId="3926732971" sldId="266"/>
            <ac:spMk id="11" creationId="{3873B707-463F-40B0-8227-E8CC6C67EB25}"/>
          </ac:spMkLst>
        </pc:spChg>
        <pc:spChg chg="del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spMkLst>
            <pc:docMk/>
            <pc:sldMk cId="3926732971" sldId="266"/>
            <ac:spMk id="12" creationId="{A7457DD9-5A45-400A-AB4B-4B4EDECA25F1}"/>
          </ac:spMkLst>
        </pc:spChg>
        <pc:spChg chg="del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spMkLst>
            <pc:docMk/>
            <pc:sldMk cId="3926732971" sldId="266"/>
            <ac:spMk id="14" creationId="{441CF7D6-A660-431A-B0BB-140A0D5556B6}"/>
          </ac:spMkLst>
        </pc:spChg>
        <pc:spChg chg="del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spMkLst>
            <pc:docMk/>
            <pc:sldMk cId="3926732971" sldId="266"/>
            <ac:spMk id="16" creationId="{0570A85B-3810-4F95-97B0-CBF4CCDB381C}"/>
          </ac:spMkLst>
        </pc:spChg>
        <pc:spChg chg="add del">
          <ac:chgData name="Katherine Mansfield - UKRI AHRC" userId="S::katherine.mansfield_ahrc.ukri.org#ext#@ukri.onmicrosoft.com::2ac43d65-d430-489c-9bd2-379d82b5b58a" providerId="AD" clId="Web-{DFBBA30D-017F-2D00-5841-2992E05BB033}" dt="2022-04-13T07:12:02.980" v="482"/>
          <ac:spMkLst>
            <pc:docMk/>
            <pc:sldMk cId="3926732971" sldId="266"/>
            <ac:spMk id="18" creationId="{C13237C8-E62C-4F0D-A318-BD6FB6C2D138}"/>
          </ac:spMkLst>
        </pc:spChg>
        <pc:spChg chg="add del">
          <ac:chgData name="Katherine Mansfield - UKRI AHRC" userId="S::katherine.mansfield_ahrc.ukri.org#ext#@ukri.onmicrosoft.com::2ac43d65-d430-489c-9bd2-379d82b5b58a" providerId="AD" clId="Web-{DFBBA30D-017F-2D00-5841-2992E05BB033}" dt="2022-04-13T07:12:02.980" v="482"/>
          <ac:spMkLst>
            <pc:docMk/>
            <pc:sldMk cId="3926732971" sldId="266"/>
            <ac:spMk id="20" creationId="{19C9EAEA-39D0-4B0E-A0EB-51E7B26740B1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12:02.980" v="483"/>
          <ac:spMkLst>
            <pc:docMk/>
            <pc:sldMk cId="3926732971" sldId="266"/>
            <ac:spMk id="22" creationId="{5E39A796-BE83-48B1-B33F-35C4A32AAB57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12:02.980" v="483"/>
          <ac:spMkLst>
            <pc:docMk/>
            <pc:sldMk cId="3926732971" sldId="266"/>
            <ac:spMk id="23" creationId="{72F84B47-E267-4194-8194-831DB7B5547F}"/>
          </ac:spMkLst>
        </pc:spChg>
        <pc:grpChg chg="add del">
          <ac:chgData name="Katherine Mansfield - UKRI AHRC" userId="S::katherine.mansfield_ahrc.ukri.org#ext#@ukri.onmicrosoft.com::2ac43d65-d430-489c-9bd2-379d82b5b58a" providerId="AD" clId="Web-{DFBBA30D-017F-2D00-5841-2992E05BB033}" dt="2022-04-13T07:12:02.980" v="482"/>
          <ac:grpSpMkLst>
            <pc:docMk/>
            <pc:sldMk cId="3926732971" sldId="266"/>
            <ac:grpSpMk id="8" creationId="{1DE889C7-FAD6-4397-98E2-05D503484459}"/>
          </ac:grpSpMkLst>
        </pc:grpChg>
        <pc:picChg chg="mod ord">
          <ac:chgData name="Katherine Mansfield - UKRI AHRC" userId="S::katherine.mansfield_ahrc.ukri.org#ext#@ukri.onmicrosoft.com::2ac43d65-d430-489c-9bd2-379d82b5b58a" providerId="AD" clId="Web-{DFBBA30D-017F-2D00-5841-2992E05BB033}" dt="2022-04-13T07:12:02.980" v="483"/>
          <ac:picMkLst>
            <pc:docMk/>
            <pc:sldMk cId="3926732971" sldId="266"/>
            <ac:picMk id="4" creationId="{E8FEAD75-368C-49F0-8724-3F0DD02F4CBA}"/>
          </ac:picMkLst>
        </pc:picChg>
      </pc:sldChg>
      <pc:sldChg chg="addSp delSp modSp mod modClrScheme delDesignElem chgLayout">
        <pc:chgData name="Katherine Mansfield - UKRI AHRC" userId="S::katherine.mansfield_ahrc.ukri.org#ext#@ukri.onmicrosoft.com::2ac43d65-d430-489c-9bd2-379d82b5b58a" providerId="AD" clId="Web-{DFBBA30D-017F-2D00-5841-2992E05BB033}" dt="2022-04-13T07:10:40.819" v="474"/>
        <pc:sldMkLst>
          <pc:docMk/>
          <pc:sldMk cId="633615496" sldId="267"/>
        </pc:sldMkLst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7:09:36.627" v="468"/>
          <ac:spMkLst>
            <pc:docMk/>
            <pc:sldMk cId="633615496" sldId="267"/>
            <ac:spMk id="2" creationId="{662316DA-944B-4D15-A016-B30C14D054D7}"/>
          </ac:spMkLst>
        </pc:spChg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7:09:36.627" v="468"/>
          <ac:spMkLst>
            <pc:docMk/>
            <pc:sldMk cId="633615496" sldId="267"/>
            <ac:spMk id="4" creationId="{65928766-19F9-420F-8FAA-EEF196CF7B21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09:36.627" v="468"/>
          <ac:spMkLst>
            <pc:docMk/>
            <pc:sldMk cId="633615496" sldId="267"/>
            <ac:spMk id="9" creationId="{100EDD19-6802-4EC3-95CE-CFFAB042CFD6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09:36.627" v="468"/>
          <ac:spMkLst>
            <pc:docMk/>
            <pc:sldMk cId="633615496" sldId="267"/>
            <ac:spMk id="11" creationId="{DB17E863-922E-4C26-BD64-E8FD41D28661}"/>
          </ac:spMkLst>
        </pc:spChg>
        <pc:spChg chg="del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spMkLst>
            <pc:docMk/>
            <pc:sldMk cId="633615496" sldId="267"/>
            <ac:spMk id="13" creationId="{86C7B4A1-154A-4DF0-AC46-F88D75A2E0FD}"/>
          </ac:spMkLst>
        </pc:spChg>
        <pc:picChg chg="del">
          <ac:chgData name="Katherine Mansfield - UKRI AHRC" userId="S::katherine.mansfield_ahrc.ukri.org#ext#@ukri.onmicrosoft.com::2ac43d65-d430-489c-9bd2-379d82b5b58a" providerId="AD" clId="Web-{DFBBA30D-017F-2D00-5841-2992E05BB033}" dt="2022-04-13T06:46:03.374" v="2"/>
          <ac:picMkLst>
            <pc:docMk/>
            <pc:sldMk cId="633615496" sldId="267"/>
            <ac:picMk id="8" creationId="{26FFC1CE-19D9-4BCF-8F93-C97DA0C81C73}"/>
          </ac:picMkLst>
        </pc:picChg>
      </pc:sldChg>
      <pc:sldChg chg="modSp del mod modClrScheme chgLayout">
        <pc:chgData name="Katherine Mansfield - UKRI AHRC" userId="S::katherine.mansfield_ahrc.ukri.org#ext#@ukri.onmicrosoft.com::2ac43d65-d430-489c-9bd2-379d82b5b58a" providerId="AD" clId="Web-{DFBBA30D-017F-2D00-5841-2992E05BB033}" dt="2022-04-13T07:02:15.694" v="127"/>
        <pc:sldMkLst>
          <pc:docMk/>
          <pc:sldMk cId="2217525058" sldId="268"/>
        </pc:sldMkLst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spMkLst>
            <pc:docMk/>
            <pc:sldMk cId="2217525058" sldId="268"/>
            <ac:spMk id="2" creationId="{4FC1B6CD-7267-ADDB-5ABE-8B926B2B730C}"/>
          </ac:spMkLst>
        </pc:spChg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6:45:47.561" v="0"/>
          <ac:spMkLst>
            <pc:docMk/>
            <pc:sldMk cId="2217525058" sldId="268"/>
            <ac:spMk id="3" creationId="{830254C6-BAFC-C296-F1EC-7678530A1279}"/>
          </ac:spMkLst>
        </pc:spChg>
      </pc:sldChg>
      <pc:sldChg chg="addSp modSp mod setBg modClrScheme chgLayout">
        <pc:chgData name="Katherine Mansfield - UKRI AHRC" userId="S::katherine.mansfield_ahrc.ukri.org#ext#@ukri.onmicrosoft.com::2ac43d65-d430-489c-9bd2-379d82b5b58a" providerId="AD" clId="Web-{DFBBA30D-017F-2D00-5841-2992E05BB033}" dt="2022-04-13T07:15:51.432" v="518" actId="20577"/>
        <pc:sldMkLst>
          <pc:docMk/>
          <pc:sldMk cId="3546334575" sldId="269"/>
        </pc:sldMkLst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7:15:42.666" v="513" actId="20577"/>
          <ac:spMkLst>
            <pc:docMk/>
            <pc:sldMk cId="3546334575" sldId="269"/>
            <ac:spMk id="2" creationId="{CCA836B4-6A18-B508-78F8-80B4DED89325}"/>
          </ac:spMkLst>
        </pc:spChg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7:15:51.432" v="518" actId="20577"/>
          <ac:spMkLst>
            <pc:docMk/>
            <pc:sldMk cId="3546334575" sldId="269"/>
            <ac:spMk id="3" creationId="{02CCC76C-D2FD-0B4F-B039-8A603EC3FDD1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10:06.442" v="471"/>
          <ac:spMkLst>
            <pc:docMk/>
            <pc:sldMk cId="3546334575" sldId="269"/>
            <ac:spMk id="8" creationId="{907EF6B7-1338-4443-8C46-6A318D952DFD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10:06.442" v="471"/>
          <ac:spMkLst>
            <pc:docMk/>
            <pc:sldMk cId="3546334575" sldId="269"/>
            <ac:spMk id="10" creationId="{DAAE4CDD-124C-4DCF-9584-B6033B545DD5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10:06.442" v="471"/>
          <ac:spMkLst>
            <pc:docMk/>
            <pc:sldMk cId="3546334575" sldId="269"/>
            <ac:spMk id="12" creationId="{081E4A58-353D-44AE-B2FC-2A74E2E400F7}"/>
          </ac:spMkLst>
        </pc:spChg>
      </pc:sldChg>
      <pc:sldChg chg="addSp delSp modSp mod ord setBg modClrScheme chgLayout">
        <pc:chgData name="Katherine Mansfield - UKRI AHRC" userId="S::katherine.mansfield_ahrc.ukri.org#ext#@ukri.onmicrosoft.com::2ac43d65-d430-489c-9bd2-379d82b5b58a" providerId="AD" clId="Web-{DFBBA30D-017F-2D00-5841-2992E05BB033}" dt="2022-04-13T07:15:36.462" v="512" actId="20577"/>
        <pc:sldMkLst>
          <pc:docMk/>
          <pc:sldMk cId="3493114679" sldId="270"/>
        </pc:sldMkLst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7:15:36.462" v="512" actId="20577"/>
          <ac:spMkLst>
            <pc:docMk/>
            <pc:sldMk cId="3493114679" sldId="270"/>
            <ac:spMk id="2" creationId="{90EE38EC-1401-C7E5-F67C-96F7E0B43C55}"/>
          </ac:spMkLst>
        </pc:spChg>
        <pc:spChg chg="del mod ord">
          <ac:chgData name="Katherine Mansfield - UKRI AHRC" userId="S::katherine.mansfield_ahrc.ukri.org#ext#@ukri.onmicrosoft.com::2ac43d65-d430-489c-9bd2-379d82b5b58a" providerId="AD" clId="Web-{DFBBA30D-017F-2D00-5841-2992E05BB033}" dt="2022-04-13T07:10:16.973" v="472"/>
          <ac:spMkLst>
            <pc:docMk/>
            <pc:sldMk cId="3493114679" sldId="270"/>
            <ac:spMk id="3" creationId="{E6D4542C-605B-B26A-515E-73FFD32F25DB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10:16.973" v="472"/>
          <ac:spMkLst>
            <pc:docMk/>
            <pc:sldMk cId="3493114679" sldId="270"/>
            <ac:spMk id="9" creationId="{53B021B3-DE93-4AB7-8A18-CF5F1CED88B8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10:16.973" v="472"/>
          <ac:spMkLst>
            <pc:docMk/>
            <pc:sldMk cId="3493114679" sldId="270"/>
            <ac:spMk id="11" creationId="{52D502E5-F6B4-4D58-B4AE-FC466FF15EE8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10:16.973" v="472"/>
          <ac:spMkLst>
            <pc:docMk/>
            <pc:sldMk cId="3493114679" sldId="270"/>
            <ac:spMk id="13" creationId="{9DECDBF4-02B6-4BB4-B65B-B8107AD6A9E8}"/>
          </ac:spMkLst>
        </pc:spChg>
        <pc:graphicFrameChg chg="add">
          <ac:chgData name="Katherine Mansfield - UKRI AHRC" userId="S::katherine.mansfield_ahrc.ukri.org#ext#@ukri.onmicrosoft.com::2ac43d65-d430-489c-9bd2-379d82b5b58a" providerId="AD" clId="Web-{DFBBA30D-017F-2D00-5841-2992E05BB033}" dt="2022-04-13T07:10:16.973" v="472"/>
          <ac:graphicFrameMkLst>
            <pc:docMk/>
            <pc:sldMk cId="3493114679" sldId="270"/>
            <ac:graphicFrameMk id="5" creationId="{29503CF6-11D5-DECD-9B61-802BB7445300}"/>
          </ac:graphicFrameMkLst>
        </pc:graphicFrameChg>
      </pc:sldChg>
      <pc:sldChg chg="addSp modSp mod ord setBg modClrScheme chgLayout">
        <pc:chgData name="Katherine Mansfield - UKRI AHRC" userId="S::katherine.mansfield_ahrc.ukri.org#ext#@ukri.onmicrosoft.com::2ac43d65-d430-489c-9bd2-379d82b5b58a" providerId="AD" clId="Web-{DFBBA30D-017F-2D00-5841-2992E05BB033}" dt="2022-04-13T07:14:37.443" v="504" actId="20577"/>
        <pc:sldMkLst>
          <pc:docMk/>
          <pc:sldMk cId="2537953766" sldId="271"/>
        </pc:sldMkLst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7:14:37.443" v="504" actId="20577"/>
          <ac:spMkLst>
            <pc:docMk/>
            <pc:sldMk cId="2537953766" sldId="271"/>
            <ac:spMk id="2" creationId="{61C74912-7F1E-1223-2A02-84ACC76C5D7F}"/>
          </ac:spMkLst>
        </pc:spChg>
        <pc:spChg chg="mod ord">
          <ac:chgData name="Katherine Mansfield - UKRI AHRC" userId="S::katherine.mansfield_ahrc.ukri.org#ext#@ukri.onmicrosoft.com::2ac43d65-d430-489c-9bd2-379d82b5b58a" providerId="AD" clId="Web-{DFBBA30D-017F-2D00-5841-2992E05BB033}" dt="2022-04-13T07:09:05.094" v="465"/>
          <ac:spMkLst>
            <pc:docMk/>
            <pc:sldMk cId="2537953766" sldId="271"/>
            <ac:spMk id="3" creationId="{B0C8407A-1D8F-5F16-5EC3-B786F8A046C6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09:05.094" v="465"/>
          <ac:spMkLst>
            <pc:docMk/>
            <pc:sldMk cId="2537953766" sldId="271"/>
            <ac:spMk id="8" creationId="{907EF6B7-1338-4443-8C46-6A318D952DFD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09:05.094" v="465"/>
          <ac:spMkLst>
            <pc:docMk/>
            <pc:sldMk cId="2537953766" sldId="271"/>
            <ac:spMk id="10" creationId="{DAAE4CDD-124C-4DCF-9584-B6033B545DD5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09:05.094" v="465"/>
          <ac:spMkLst>
            <pc:docMk/>
            <pc:sldMk cId="2537953766" sldId="271"/>
            <ac:spMk id="12" creationId="{081E4A58-353D-44AE-B2FC-2A74E2E400F7}"/>
          </ac:spMkLst>
        </pc:spChg>
      </pc:sldChg>
      <pc:sldChg chg="addSp modSp new mod setBg">
        <pc:chgData name="Katherine Mansfield - UKRI AHRC" userId="S::katherine.mansfield_ahrc.ukri.org#ext#@ukri.onmicrosoft.com::2ac43d65-d430-489c-9bd2-379d82b5b58a" providerId="AD" clId="Web-{DFBBA30D-017F-2D00-5841-2992E05BB033}" dt="2022-04-13T07:14:59.522" v="507" actId="20577"/>
        <pc:sldMkLst>
          <pc:docMk/>
          <pc:sldMk cId="1359875416" sldId="272"/>
        </pc:sldMkLst>
        <pc:spChg chg="mod">
          <ac:chgData name="Katherine Mansfield - UKRI AHRC" userId="S::katherine.mansfield_ahrc.ukri.org#ext#@ukri.onmicrosoft.com::2ac43d65-d430-489c-9bd2-379d82b5b58a" providerId="AD" clId="Web-{DFBBA30D-017F-2D00-5841-2992E05BB033}" dt="2022-04-13T07:14:50.709" v="505" actId="20577"/>
          <ac:spMkLst>
            <pc:docMk/>
            <pc:sldMk cId="1359875416" sldId="272"/>
            <ac:spMk id="2" creationId="{11B14034-7187-992D-5032-6A8E9A0F2850}"/>
          </ac:spMkLst>
        </pc:spChg>
        <pc:spChg chg="mod">
          <ac:chgData name="Katherine Mansfield - UKRI AHRC" userId="S::katherine.mansfield_ahrc.ukri.org#ext#@ukri.onmicrosoft.com::2ac43d65-d430-489c-9bd2-379d82b5b58a" providerId="AD" clId="Web-{DFBBA30D-017F-2D00-5841-2992E05BB033}" dt="2022-04-13T07:14:59.522" v="507" actId="20577"/>
          <ac:spMkLst>
            <pc:docMk/>
            <pc:sldMk cId="1359875416" sldId="272"/>
            <ac:spMk id="3" creationId="{FF7DB378-1E59-4564-D7F4-038C5FB3D60A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09:52.597" v="469"/>
          <ac:spMkLst>
            <pc:docMk/>
            <pc:sldMk cId="1359875416" sldId="272"/>
            <ac:spMk id="8" creationId="{907EF6B7-1338-4443-8C46-6A318D952DFD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09:52.597" v="469"/>
          <ac:spMkLst>
            <pc:docMk/>
            <pc:sldMk cId="1359875416" sldId="272"/>
            <ac:spMk id="10" creationId="{DAAE4CDD-124C-4DCF-9584-B6033B545DD5}"/>
          </ac:spMkLst>
        </pc:spChg>
        <pc:spChg chg="add">
          <ac:chgData name="Katherine Mansfield - UKRI AHRC" userId="S::katherine.mansfield_ahrc.ukri.org#ext#@ukri.onmicrosoft.com::2ac43d65-d430-489c-9bd2-379d82b5b58a" providerId="AD" clId="Web-{DFBBA30D-017F-2D00-5841-2992E05BB033}" dt="2022-04-13T07:09:52.597" v="469"/>
          <ac:spMkLst>
            <pc:docMk/>
            <pc:sldMk cId="1359875416" sldId="272"/>
            <ac:spMk id="12" creationId="{081E4A58-353D-44AE-B2FC-2A74E2E400F7}"/>
          </ac:spMkLst>
        </pc:spChg>
      </pc:sldChg>
      <pc:sldChg chg="modSp new mod">
        <pc:chgData name="Katherine Mansfield - UKRI AHRC" userId="S::katherine.mansfield_ahrc.ukri.org#ext#@ukri.onmicrosoft.com::2ac43d65-d430-489c-9bd2-379d82b5b58a" providerId="AD" clId="Web-{DFBBA30D-017F-2D00-5841-2992E05BB033}" dt="2022-04-13T07:16:34.106" v="525" actId="20577"/>
        <pc:sldMkLst>
          <pc:docMk/>
          <pc:sldMk cId="3522699594" sldId="273"/>
        </pc:sldMkLst>
        <pc:spChg chg="mod">
          <ac:chgData name="Katherine Mansfield - UKRI AHRC" userId="S::katherine.mansfield_ahrc.ukri.org#ext#@ukri.onmicrosoft.com::2ac43d65-d430-489c-9bd2-379d82b5b58a" providerId="AD" clId="Web-{DFBBA30D-017F-2D00-5841-2992E05BB033}" dt="2022-04-13T07:16:29.778" v="523" actId="20577"/>
          <ac:spMkLst>
            <pc:docMk/>
            <pc:sldMk cId="3522699594" sldId="273"/>
            <ac:spMk id="2" creationId="{9105214B-03F1-1BD6-1E6B-1598C03C453D}"/>
          </ac:spMkLst>
        </pc:spChg>
        <pc:spChg chg="mod">
          <ac:chgData name="Katherine Mansfield - UKRI AHRC" userId="S::katherine.mansfield_ahrc.ukri.org#ext#@ukri.onmicrosoft.com::2ac43d65-d430-489c-9bd2-379d82b5b58a" providerId="AD" clId="Web-{DFBBA30D-017F-2D00-5841-2992E05BB033}" dt="2022-04-13T07:16:34.106" v="525" actId="20577"/>
          <ac:spMkLst>
            <pc:docMk/>
            <pc:sldMk cId="3522699594" sldId="273"/>
            <ac:spMk id="3" creationId="{F5D3F228-1920-F83E-3F86-0ED4E8931D19}"/>
          </ac:spMkLst>
        </pc:spChg>
      </pc:sldChg>
      <pc:sldMasterChg chg="del delSldLayout">
        <pc:chgData name="Katherine Mansfield - UKRI AHRC" userId="S::katherine.mansfield_ahrc.ukri.org#ext#@ukri.onmicrosoft.com::2ac43d65-d430-489c-9bd2-379d82b5b58a" providerId="AD" clId="Web-{DFBBA30D-017F-2D00-5841-2992E05BB033}" dt="2022-04-13T06:45:47.561" v="0"/>
        <pc:sldMasterMkLst>
          <pc:docMk/>
          <pc:sldMasterMk cId="4018769300" sldId="2147483648"/>
        </pc:sldMasterMkLst>
        <pc:sldLayoutChg chg="del">
          <pc:chgData name="Katherine Mansfield - UKRI AHRC" userId="S::katherine.mansfield_ahrc.ukri.org#ext#@ukri.onmicrosoft.com::2ac43d65-d430-489c-9bd2-379d82b5b58a" providerId="AD" clId="Web-{DFBBA30D-017F-2D00-5841-2992E05BB033}" dt="2022-04-13T06:45:47.561" v="0"/>
          <pc:sldLayoutMkLst>
            <pc:docMk/>
            <pc:sldMasterMk cId="4018769300" sldId="2147483648"/>
            <pc:sldLayoutMk cId="2876881839" sldId="2147483649"/>
          </pc:sldLayoutMkLst>
        </pc:sldLayoutChg>
        <pc:sldLayoutChg chg="del">
          <pc:chgData name="Katherine Mansfield - UKRI AHRC" userId="S::katherine.mansfield_ahrc.ukri.org#ext#@ukri.onmicrosoft.com::2ac43d65-d430-489c-9bd2-379d82b5b58a" providerId="AD" clId="Web-{DFBBA30D-017F-2D00-5841-2992E05BB033}" dt="2022-04-13T06:45:47.561" v="0"/>
          <pc:sldLayoutMkLst>
            <pc:docMk/>
            <pc:sldMasterMk cId="4018769300" sldId="2147483648"/>
            <pc:sldLayoutMk cId="1873733869" sldId="2147483650"/>
          </pc:sldLayoutMkLst>
        </pc:sldLayoutChg>
        <pc:sldLayoutChg chg="del">
          <pc:chgData name="Katherine Mansfield - UKRI AHRC" userId="S::katherine.mansfield_ahrc.ukri.org#ext#@ukri.onmicrosoft.com::2ac43d65-d430-489c-9bd2-379d82b5b58a" providerId="AD" clId="Web-{DFBBA30D-017F-2D00-5841-2992E05BB033}" dt="2022-04-13T06:45:47.561" v="0"/>
          <pc:sldLayoutMkLst>
            <pc:docMk/>
            <pc:sldMasterMk cId="4018769300" sldId="2147483648"/>
            <pc:sldLayoutMk cId="231601538" sldId="2147483651"/>
          </pc:sldLayoutMkLst>
        </pc:sldLayoutChg>
        <pc:sldLayoutChg chg="del">
          <pc:chgData name="Katherine Mansfield - UKRI AHRC" userId="S::katherine.mansfield_ahrc.ukri.org#ext#@ukri.onmicrosoft.com::2ac43d65-d430-489c-9bd2-379d82b5b58a" providerId="AD" clId="Web-{DFBBA30D-017F-2D00-5841-2992E05BB033}" dt="2022-04-13T06:45:47.561" v="0"/>
          <pc:sldLayoutMkLst>
            <pc:docMk/>
            <pc:sldMasterMk cId="4018769300" sldId="2147483648"/>
            <pc:sldLayoutMk cId="1686992189" sldId="2147483652"/>
          </pc:sldLayoutMkLst>
        </pc:sldLayoutChg>
        <pc:sldLayoutChg chg="del">
          <pc:chgData name="Katherine Mansfield - UKRI AHRC" userId="S::katherine.mansfield_ahrc.ukri.org#ext#@ukri.onmicrosoft.com::2ac43d65-d430-489c-9bd2-379d82b5b58a" providerId="AD" clId="Web-{DFBBA30D-017F-2D00-5841-2992E05BB033}" dt="2022-04-13T06:45:47.561" v="0"/>
          <pc:sldLayoutMkLst>
            <pc:docMk/>
            <pc:sldMasterMk cId="4018769300" sldId="2147483648"/>
            <pc:sldLayoutMk cId="1184961400" sldId="2147483653"/>
          </pc:sldLayoutMkLst>
        </pc:sldLayoutChg>
        <pc:sldLayoutChg chg="del">
          <pc:chgData name="Katherine Mansfield - UKRI AHRC" userId="S::katherine.mansfield_ahrc.ukri.org#ext#@ukri.onmicrosoft.com::2ac43d65-d430-489c-9bd2-379d82b5b58a" providerId="AD" clId="Web-{DFBBA30D-017F-2D00-5841-2992E05BB033}" dt="2022-04-13T06:45:47.561" v="0"/>
          <pc:sldLayoutMkLst>
            <pc:docMk/>
            <pc:sldMasterMk cId="4018769300" sldId="2147483648"/>
            <pc:sldLayoutMk cId="886688793" sldId="2147483654"/>
          </pc:sldLayoutMkLst>
        </pc:sldLayoutChg>
        <pc:sldLayoutChg chg="del">
          <pc:chgData name="Katherine Mansfield - UKRI AHRC" userId="S::katherine.mansfield_ahrc.ukri.org#ext#@ukri.onmicrosoft.com::2ac43d65-d430-489c-9bd2-379d82b5b58a" providerId="AD" clId="Web-{DFBBA30D-017F-2D00-5841-2992E05BB033}" dt="2022-04-13T06:45:47.561" v="0"/>
          <pc:sldLayoutMkLst>
            <pc:docMk/>
            <pc:sldMasterMk cId="4018769300" sldId="2147483648"/>
            <pc:sldLayoutMk cId="3551850535" sldId="2147483655"/>
          </pc:sldLayoutMkLst>
        </pc:sldLayoutChg>
        <pc:sldLayoutChg chg="del">
          <pc:chgData name="Katherine Mansfield - UKRI AHRC" userId="S::katherine.mansfield_ahrc.ukri.org#ext#@ukri.onmicrosoft.com::2ac43d65-d430-489c-9bd2-379d82b5b58a" providerId="AD" clId="Web-{DFBBA30D-017F-2D00-5841-2992E05BB033}" dt="2022-04-13T06:45:47.561" v="0"/>
          <pc:sldLayoutMkLst>
            <pc:docMk/>
            <pc:sldMasterMk cId="4018769300" sldId="2147483648"/>
            <pc:sldLayoutMk cId="4023334972" sldId="2147483656"/>
          </pc:sldLayoutMkLst>
        </pc:sldLayoutChg>
        <pc:sldLayoutChg chg="del">
          <pc:chgData name="Katherine Mansfield - UKRI AHRC" userId="S::katherine.mansfield_ahrc.ukri.org#ext#@ukri.onmicrosoft.com::2ac43d65-d430-489c-9bd2-379d82b5b58a" providerId="AD" clId="Web-{DFBBA30D-017F-2D00-5841-2992E05BB033}" dt="2022-04-13T06:45:47.561" v="0"/>
          <pc:sldLayoutMkLst>
            <pc:docMk/>
            <pc:sldMasterMk cId="4018769300" sldId="2147483648"/>
            <pc:sldLayoutMk cId="2563232316" sldId="2147483657"/>
          </pc:sldLayoutMkLst>
        </pc:sldLayoutChg>
        <pc:sldLayoutChg chg="del">
          <pc:chgData name="Katherine Mansfield - UKRI AHRC" userId="S::katherine.mansfield_ahrc.ukri.org#ext#@ukri.onmicrosoft.com::2ac43d65-d430-489c-9bd2-379d82b5b58a" providerId="AD" clId="Web-{DFBBA30D-017F-2D00-5841-2992E05BB033}" dt="2022-04-13T06:45:47.561" v="0"/>
          <pc:sldLayoutMkLst>
            <pc:docMk/>
            <pc:sldMasterMk cId="4018769300" sldId="2147483648"/>
            <pc:sldLayoutMk cId="2113979414" sldId="2147483658"/>
          </pc:sldLayoutMkLst>
        </pc:sldLayoutChg>
        <pc:sldLayoutChg chg="del">
          <pc:chgData name="Katherine Mansfield - UKRI AHRC" userId="S::katherine.mansfield_ahrc.ukri.org#ext#@ukri.onmicrosoft.com::2ac43d65-d430-489c-9bd2-379d82b5b58a" providerId="AD" clId="Web-{DFBBA30D-017F-2D00-5841-2992E05BB033}" dt="2022-04-13T06:45:47.561" v="0"/>
          <pc:sldLayoutMkLst>
            <pc:docMk/>
            <pc:sldMasterMk cId="4018769300" sldId="2147483648"/>
            <pc:sldLayoutMk cId="671894262" sldId="2147483659"/>
          </pc:sldLayoutMkLst>
        </pc:sldLayoutChg>
      </pc:sldMasterChg>
      <pc:sldMasterChg chg="add mod setBg addSldLayout modSldLayout">
        <pc:chgData name="Katherine Mansfield - UKRI AHRC" userId="S::katherine.mansfield_ahrc.ukri.org#ext#@ukri.onmicrosoft.com::2ac43d65-d430-489c-9bd2-379d82b5b58a" providerId="AD" clId="Web-{DFBBA30D-017F-2D00-5841-2992E05BB033}" dt="2022-04-13T07:10:40.819" v="474"/>
        <pc:sldMasterMkLst>
          <pc:docMk/>
          <pc:sldMasterMk cId="2271255957" sldId="2147483660"/>
        </pc:sldMasterMkLst>
        <pc:sldLayoutChg chg="add mod replId">
          <pc:chgData name="Katherine Mansfield - UKRI AHRC" userId="S::katherine.mansfield_ahrc.ukri.org#ext#@ukri.onmicrosoft.com::2ac43d65-d430-489c-9bd2-379d82b5b58a" providerId="AD" clId="Web-{DFBBA30D-017F-2D00-5841-2992E05BB033}" dt="2022-04-13T07:10:40.819" v="474"/>
          <pc:sldLayoutMkLst>
            <pc:docMk/>
            <pc:sldMasterMk cId="2271255957" sldId="2147483660"/>
            <pc:sldLayoutMk cId="3876349666" sldId="2147483661"/>
          </pc:sldLayoutMkLst>
        </pc:sldLayoutChg>
        <pc:sldLayoutChg chg="add mod replId">
          <pc:chgData name="Katherine Mansfield - UKRI AHRC" userId="S::katherine.mansfield_ahrc.ukri.org#ext#@ukri.onmicrosoft.com::2ac43d65-d430-489c-9bd2-379d82b5b58a" providerId="AD" clId="Web-{DFBBA30D-017F-2D00-5841-2992E05BB033}" dt="2022-04-13T07:10:40.819" v="474"/>
          <pc:sldLayoutMkLst>
            <pc:docMk/>
            <pc:sldMasterMk cId="2271255957" sldId="2147483660"/>
            <pc:sldLayoutMk cId="1440773183" sldId="2147483662"/>
          </pc:sldLayoutMkLst>
        </pc:sldLayoutChg>
        <pc:sldLayoutChg chg="add mod replId">
          <pc:chgData name="Katherine Mansfield - UKRI AHRC" userId="S::katherine.mansfield_ahrc.ukri.org#ext#@ukri.onmicrosoft.com::2ac43d65-d430-489c-9bd2-379d82b5b58a" providerId="AD" clId="Web-{DFBBA30D-017F-2D00-5841-2992E05BB033}" dt="2022-04-13T07:10:40.819" v="474"/>
          <pc:sldLayoutMkLst>
            <pc:docMk/>
            <pc:sldMasterMk cId="2271255957" sldId="2147483660"/>
            <pc:sldLayoutMk cId="1484709567" sldId="2147483663"/>
          </pc:sldLayoutMkLst>
        </pc:sldLayoutChg>
        <pc:sldLayoutChg chg="add mod replId">
          <pc:chgData name="Katherine Mansfield - UKRI AHRC" userId="S::katherine.mansfield_ahrc.ukri.org#ext#@ukri.onmicrosoft.com::2ac43d65-d430-489c-9bd2-379d82b5b58a" providerId="AD" clId="Web-{DFBBA30D-017F-2D00-5841-2992E05BB033}" dt="2022-04-13T07:10:40.819" v="474"/>
          <pc:sldLayoutMkLst>
            <pc:docMk/>
            <pc:sldMasterMk cId="2271255957" sldId="2147483660"/>
            <pc:sldLayoutMk cId="2813397524" sldId="2147483664"/>
          </pc:sldLayoutMkLst>
        </pc:sldLayoutChg>
        <pc:sldLayoutChg chg="add mod replId">
          <pc:chgData name="Katherine Mansfield - UKRI AHRC" userId="S::katherine.mansfield_ahrc.ukri.org#ext#@ukri.onmicrosoft.com::2ac43d65-d430-489c-9bd2-379d82b5b58a" providerId="AD" clId="Web-{DFBBA30D-017F-2D00-5841-2992E05BB033}" dt="2022-04-13T07:10:40.819" v="474"/>
          <pc:sldLayoutMkLst>
            <pc:docMk/>
            <pc:sldMasterMk cId="2271255957" sldId="2147483660"/>
            <pc:sldLayoutMk cId="349432764" sldId="2147483665"/>
          </pc:sldLayoutMkLst>
        </pc:sldLayoutChg>
        <pc:sldLayoutChg chg="add mod replId">
          <pc:chgData name="Katherine Mansfield - UKRI AHRC" userId="S::katherine.mansfield_ahrc.ukri.org#ext#@ukri.onmicrosoft.com::2ac43d65-d430-489c-9bd2-379d82b5b58a" providerId="AD" clId="Web-{DFBBA30D-017F-2D00-5841-2992E05BB033}" dt="2022-04-13T07:10:40.819" v="474"/>
          <pc:sldLayoutMkLst>
            <pc:docMk/>
            <pc:sldMasterMk cId="2271255957" sldId="2147483660"/>
            <pc:sldLayoutMk cId="2445434677" sldId="2147483666"/>
          </pc:sldLayoutMkLst>
        </pc:sldLayoutChg>
        <pc:sldLayoutChg chg="add mod replId">
          <pc:chgData name="Katherine Mansfield - UKRI AHRC" userId="S::katherine.mansfield_ahrc.ukri.org#ext#@ukri.onmicrosoft.com::2ac43d65-d430-489c-9bd2-379d82b5b58a" providerId="AD" clId="Web-{DFBBA30D-017F-2D00-5841-2992E05BB033}" dt="2022-04-13T07:10:40.819" v="474"/>
          <pc:sldLayoutMkLst>
            <pc:docMk/>
            <pc:sldMasterMk cId="2271255957" sldId="2147483660"/>
            <pc:sldLayoutMk cId="1805284152" sldId="2147483667"/>
          </pc:sldLayoutMkLst>
        </pc:sldLayoutChg>
        <pc:sldLayoutChg chg="add mod replId">
          <pc:chgData name="Katherine Mansfield - UKRI AHRC" userId="S::katherine.mansfield_ahrc.ukri.org#ext#@ukri.onmicrosoft.com::2ac43d65-d430-489c-9bd2-379d82b5b58a" providerId="AD" clId="Web-{DFBBA30D-017F-2D00-5841-2992E05BB033}" dt="2022-04-13T07:10:40.819" v="474"/>
          <pc:sldLayoutMkLst>
            <pc:docMk/>
            <pc:sldMasterMk cId="2271255957" sldId="2147483660"/>
            <pc:sldLayoutMk cId="2218083151" sldId="2147483668"/>
          </pc:sldLayoutMkLst>
        </pc:sldLayoutChg>
        <pc:sldLayoutChg chg="add mod replId">
          <pc:chgData name="Katherine Mansfield - UKRI AHRC" userId="S::katherine.mansfield_ahrc.ukri.org#ext#@ukri.onmicrosoft.com::2ac43d65-d430-489c-9bd2-379d82b5b58a" providerId="AD" clId="Web-{DFBBA30D-017F-2D00-5841-2992E05BB033}" dt="2022-04-13T07:10:40.819" v="474"/>
          <pc:sldLayoutMkLst>
            <pc:docMk/>
            <pc:sldMasterMk cId="2271255957" sldId="2147483660"/>
            <pc:sldLayoutMk cId="3228671196" sldId="2147483669"/>
          </pc:sldLayoutMkLst>
        </pc:sldLayoutChg>
        <pc:sldLayoutChg chg="add mod replId">
          <pc:chgData name="Katherine Mansfield - UKRI AHRC" userId="S::katherine.mansfield_ahrc.ukri.org#ext#@ukri.onmicrosoft.com::2ac43d65-d430-489c-9bd2-379d82b5b58a" providerId="AD" clId="Web-{DFBBA30D-017F-2D00-5841-2992E05BB033}" dt="2022-04-13T07:10:40.819" v="474"/>
          <pc:sldLayoutMkLst>
            <pc:docMk/>
            <pc:sldMasterMk cId="2271255957" sldId="2147483660"/>
            <pc:sldLayoutMk cId="3729777271" sldId="2147483670"/>
          </pc:sldLayoutMkLst>
        </pc:sldLayoutChg>
        <pc:sldLayoutChg chg="add mod replId">
          <pc:chgData name="Katherine Mansfield - UKRI AHRC" userId="S::katherine.mansfield_ahrc.ukri.org#ext#@ukri.onmicrosoft.com::2ac43d65-d430-489c-9bd2-379d82b5b58a" providerId="AD" clId="Web-{DFBBA30D-017F-2D00-5841-2992E05BB033}" dt="2022-04-13T07:10:40.819" v="474"/>
          <pc:sldLayoutMkLst>
            <pc:docMk/>
            <pc:sldMasterMk cId="2271255957" sldId="2147483660"/>
            <pc:sldLayoutMk cId="2377070084" sldId="2147483671"/>
          </pc:sldLayoutMkLst>
        </pc:sldLayoutChg>
      </pc:sldMasterChg>
    </pc:docChg>
  </pc:docChgLst>
  <pc:docChgLst>
    <pc:chgData name="Katherine Mansfield - AHRC UKRI" userId="208663a0-bfc1-43be-b112-9472d00dbfc5" providerId="ADAL" clId="{A262643A-1F01-4D0B-B7C3-00FB21995629}"/>
    <pc:docChg chg="undo custSel addSld delSld modSld sldOrd">
      <pc:chgData name="Katherine Mansfield - AHRC UKRI" userId="208663a0-bfc1-43be-b112-9472d00dbfc5" providerId="ADAL" clId="{A262643A-1F01-4D0B-B7C3-00FB21995629}" dt="2022-03-31T11:10:45.813" v="380" actId="1076"/>
      <pc:docMkLst>
        <pc:docMk/>
      </pc:docMkLst>
      <pc:sldChg chg="addSp delSp modSp mod modClrScheme chgLayout">
        <pc:chgData name="Katherine Mansfield - AHRC UKRI" userId="208663a0-bfc1-43be-b112-9472d00dbfc5" providerId="ADAL" clId="{A262643A-1F01-4D0B-B7C3-00FB21995629}" dt="2022-03-31T11:10:45.813" v="380" actId="1076"/>
        <pc:sldMkLst>
          <pc:docMk/>
          <pc:sldMk cId="956150462" sldId="257"/>
        </pc:sldMkLst>
        <pc:spChg chg="mod ord">
          <ac:chgData name="Katherine Mansfield - AHRC UKRI" userId="208663a0-bfc1-43be-b112-9472d00dbfc5" providerId="ADAL" clId="{A262643A-1F01-4D0B-B7C3-00FB21995629}" dt="2022-03-30T12:51:42.363" v="48" actId="700"/>
          <ac:spMkLst>
            <pc:docMk/>
            <pc:sldMk cId="956150462" sldId="257"/>
            <ac:spMk id="2" creationId="{23A3B1D9-9D62-498D-A85B-15529FB25DAC}"/>
          </ac:spMkLst>
        </pc:spChg>
        <pc:spChg chg="del mod ord">
          <ac:chgData name="Katherine Mansfield - AHRC UKRI" userId="208663a0-bfc1-43be-b112-9472d00dbfc5" providerId="ADAL" clId="{A262643A-1F01-4D0B-B7C3-00FB21995629}" dt="2022-03-30T12:51:42.363" v="48" actId="700"/>
          <ac:spMkLst>
            <pc:docMk/>
            <pc:sldMk cId="956150462" sldId="257"/>
            <ac:spMk id="4" creationId="{14FBB63E-D2DA-423B-9339-BEC1B4A418D4}"/>
          </ac:spMkLst>
        </pc:spChg>
        <pc:spChg chg="add mod ord">
          <ac:chgData name="Katherine Mansfield - AHRC UKRI" userId="208663a0-bfc1-43be-b112-9472d00dbfc5" providerId="ADAL" clId="{A262643A-1F01-4D0B-B7C3-00FB21995629}" dt="2022-03-30T13:04:25.243" v="375" actId="13926"/>
          <ac:spMkLst>
            <pc:docMk/>
            <pc:sldMk cId="956150462" sldId="257"/>
            <ac:spMk id="6" creationId="{24D07B57-362C-4A50-88F2-73EEDC506A14}"/>
          </ac:spMkLst>
        </pc:spChg>
        <pc:spChg chg="add del mod ord">
          <ac:chgData name="Katherine Mansfield - AHRC UKRI" userId="208663a0-bfc1-43be-b112-9472d00dbfc5" providerId="ADAL" clId="{A262643A-1F01-4D0B-B7C3-00FB21995629}" dt="2022-03-30T12:51:50.382" v="77" actId="478"/>
          <ac:spMkLst>
            <pc:docMk/>
            <pc:sldMk cId="956150462" sldId="257"/>
            <ac:spMk id="7" creationId="{2B1AAE83-A185-47C7-A210-C1B062D5F946}"/>
          </ac:spMkLst>
        </pc:spChg>
        <pc:picChg chg="add mod">
          <ac:chgData name="Katherine Mansfield - AHRC UKRI" userId="208663a0-bfc1-43be-b112-9472d00dbfc5" providerId="ADAL" clId="{A262643A-1F01-4D0B-B7C3-00FB21995629}" dt="2022-03-31T11:10:45.813" v="380" actId="1076"/>
          <ac:picMkLst>
            <pc:docMk/>
            <pc:sldMk cId="956150462" sldId="257"/>
            <ac:picMk id="8" creationId="{C1D32559-4ADF-4283-A271-592EE28DFBC2}"/>
          </ac:picMkLst>
        </pc:picChg>
      </pc:sldChg>
      <pc:sldChg chg="addSp delSp modSp del mod setBg">
        <pc:chgData name="Katherine Mansfield - AHRC UKRI" userId="208663a0-bfc1-43be-b112-9472d00dbfc5" providerId="ADAL" clId="{A262643A-1F01-4D0B-B7C3-00FB21995629}" dt="2022-03-30T12:58:59.033" v="156" actId="47"/>
        <pc:sldMkLst>
          <pc:docMk/>
          <pc:sldMk cId="1553854744" sldId="258"/>
        </pc:sldMkLst>
        <pc:spChg chg="mod">
          <ac:chgData name="Katherine Mansfield - AHRC UKRI" userId="208663a0-bfc1-43be-b112-9472d00dbfc5" providerId="ADAL" clId="{A262643A-1F01-4D0B-B7C3-00FB21995629}" dt="2022-03-30T12:53:33.358" v="88" actId="26606"/>
          <ac:spMkLst>
            <pc:docMk/>
            <pc:sldMk cId="1553854744" sldId="258"/>
            <ac:spMk id="2" creationId="{B83EE847-AEB1-45A8-8406-7123F5C9BA3B}"/>
          </ac:spMkLst>
        </pc:spChg>
        <pc:spChg chg="add">
          <ac:chgData name="Katherine Mansfield - AHRC UKRI" userId="208663a0-bfc1-43be-b112-9472d00dbfc5" providerId="ADAL" clId="{A262643A-1F01-4D0B-B7C3-00FB21995629}" dt="2022-03-30T12:53:33.358" v="88" actId="26606"/>
          <ac:spMkLst>
            <pc:docMk/>
            <pc:sldMk cId="1553854744" sldId="258"/>
            <ac:spMk id="73" creationId="{823AC064-BC96-4F32-8AE1-B2FD38754823}"/>
          </ac:spMkLst>
        </pc:spChg>
        <pc:picChg chg="del">
          <ac:chgData name="Katherine Mansfield - AHRC UKRI" userId="208663a0-bfc1-43be-b112-9472d00dbfc5" providerId="ADAL" clId="{A262643A-1F01-4D0B-B7C3-00FB21995629}" dt="2022-03-30T12:52:48.879" v="78" actId="21"/>
          <ac:picMkLst>
            <pc:docMk/>
            <pc:sldMk cId="1553854744" sldId="258"/>
            <ac:picMk id="8" creationId="{1F4C508B-F55D-46CB-BB86-B35C07402598}"/>
          </ac:picMkLst>
        </pc:picChg>
        <pc:picChg chg="add del mod">
          <ac:chgData name="Katherine Mansfield - AHRC UKRI" userId="208663a0-bfc1-43be-b112-9472d00dbfc5" providerId="ADAL" clId="{A262643A-1F01-4D0B-B7C3-00FB21995629}" dt="2022-03-30T12:58:55.061" v="154" actId="21"/>
          <ac:picMkLst>
            <pc:docMk/>
            <pc:sldMk cId="1553854744" sldId="258"/>
            <ac:picMk id="19" creationId="{1293A4E5-7A26-46EF-BA0F-B76931DE68D4}"/>
          </ac:picMkLst>
        </pc:picChg>
        <pc:picChg chg="del">
          <ac:chgData name="Katherine Mansfield - AHRC UKRI" userId="208663a0-bfc1-43be-b112-9472d00dbfc5" providerId="ADAL" clId="{A262643A-1F01-4D0B-B7C3-00FB21995629}" dt="2022-03-30T12:53:08.461" v="84" actId="21"/>
          <ac:picMkLst>
            <pc:docMk/>
            <pc:sldMk cId="1553854744" sldId="258"/>
            <ac:picMk id="1026" creationId="{66912F67-0006-47B1-99CD-B3D872C6E116}"/>
          </ac:picMkLst>
        </pc:picChg>
        <pc:picChg chg="del mod ord">
          <ac:chgData name="Katherine Mansfield - AHRC UKRI" userId="208663a0-bfc1-43be-b112-9472d00dbfc5" providerId="ADAL" clId="{A262643A-1F01-4D0B-B7C3-00FB21995629}" dt="2022-03-30T12:53:42.411" v="89" actId="21"/>
          <ac:picMkLst>
            <pc:docMk/>
            <pc:sldMk cId="1553854744" sldId="258"/>
            <ac:picMk id="1028" creationId="{3B4F0BC5-1C1A-4941-B0E8-4C13D78485B9}"/>
          </ac:picMkLst>
        </pc:picChg>
        <pc:cxnChg chg="add">
          <ac:chgData name="Katherine Mansfield - AHRC UKRI" userId="208663a0-bfc1-43be-b112-9472d00dbfc5" providerId="ADAL" clId="{A262643A-1F01-4D0B-B7C3-00FB21995629}" dt="2022-03-30T12:53:33.358" v="88" actId="26606"/>
          <ac:cxnSpMkLst>
            <pc:docMk/>
            <pc:sldMk cId="1553854744" sldId="258"/>
            <ac:cxnSpMk id="75" creationId="{7E7C77BC-7138-40B1-A15B-20F57A494629}"/>
          </ac:cxnSpMkLst>
        </pc:cxnChg>
        <pc:cxnChg chg="add">
          <ac:chgData name="Katherine Mansfield - AHRC UKRI" userId="208663a0-bfc1-43be-b112-9472d00dbfc5" providerId="ADAL" clId="{A262643A-1F01-4D0B-B7C3-00FB21995629}" dt="2022-03-30T12:53:33.358" v="88" actId="26606"/>
          <ac:cxnSpMkLst>
            <pc:docMk/>
            <pc:sldMk cId="1553854744" sldId="258"/>
            <ac:cxnSpMk id="77" creationId="{DB146403-F3D6-484B-B2ED-97F9565D0370}"/>
          </ac:cxnSpMkLst>
        </pc:cxnChg>
      </pc:sldChg>
      <pc:sldChg chg="addSp delSp modSp del mod ord setBg">
        <pc:chgData name="Katherine Mansfield - AHRC UKRI" userId="208663a0-bfc1-43be-b112-9472d00dbfc5" providerId="ADAL" clId="{A262643A-1F01-4D0B-B7C3-00FB21995629}" dt="2022-03-30T12:58:39.002" v="152" actId="2696"/>
        <pc:sldMkLst>
          <pc:docMk/>
          <pc:sldMk cId="1186986071" sldId="260"/>
        </pc:sldMkLst>
        <pc:spChg chg="del">
          <ac:chgData name="Katherine Mansfield - AHRC UKRI" userId="208663a0-bfc1-43be-b112-9472d00dbfc5" providerId="ADAL" clId="{A262643A-1F01-4D0B-B7C3-00FB21995629}" dt="2022-03-30T12:54:02.530" v="95" actId="478"/>
          <ac:spMkLst>
            <pc:docMk/>
            <pc:sldMk cId="1186986071" sldId="260"/>
            <ac:spMk id="2" creationId="{01C1D019-20AC-411D-BE70-8C2203D0468C}"/>
          </ac:spMkLst>
        </pc:spChg>
        <pc:spChg chg="add mod">
          <ac:chgData name="Katherine Mansfield - AHRC UKRI" userId="208663a0-bfc1-43be-b112-9472d00dbfc5" providerId="ADAL" clId="{A262643A-1F01-4D0B-B7C3-00FB21995629}" dt="2022-03-30T12:56:07" v="122" actId="21"/>
          <ac:spMkLst>
            <pc:docMk/>
            <pc:sldMk cId="1186986071" sldId="260"/>
            <ac:spMk id="9" creationId="{C3B897BE-2168-43CA-A242-8E60056F2C4B}"/>
          </ac:spMkLst>
        </pc:spChg>
        <pc:graphicFrameChg chg="del">
          <ac:chgData name="Katherine Mansfield - AHRC UKRI" userId="208663a0-bfc1-43be-b112-9472d00dbfc5" providerId="ADAL" clId="{A262643A-1F01-4D0B-B7C3-00FB21995629}" dt="2022-03-30T12:56:12.783" v="124" actId="21"/>
          <ac:graphicFrameMkLst>
            <pc:docMk/>
            <pc:sldMk cId="1186986071" sldId="260"/>
            <ac:graphicFrameMk id="5" creationId="{9968E245-B718-4D91-88CD-957316886765}"/>
          </ac:graphicFrameMkLst>
        </pc:graphicFrameChg>
        <pc:picChg chg="add del mod">
          <ac:chgData name="Katherine Mansfield - AHRC UKRI" userId="208663a0-bfc1-43be-b112-9472d00dbfc5" providerId="ADAL" clId="{A262643A-1F01-4D0B-B7C3-00FB21995629}" dt="2022-03-30T12:56:17.629" v="126" actId="21"/>
          <ac:picMkLst>
            <pc:docMk/>
            <pc:sldMk cId="1186986071" sldId="260"/>
            <ac:picMk id="11" creationId="{A02D6396-D673-421B-A0EF-2AD00927D3D3}"/>
          </ac:picMkLst>
        </pc:picChg>
      </pc:sldChg>
      <pc:sldChg chg="modSp mod">
        <pc:chgData name="Katherine Mansfield - AHRC UKRI" userId="208663a0-bfc1-43be-b112-9472d00dbfc5" providerId="ADAL" clId="{A262643A-1F01-4D0B-B7C3-00FB21995629}" dt="2022-03-31T11:05:45.112" v="379" actId="2711"/>
        <pc:sldMkLst>
          <pc:docMk/>
          <pc:sldMk cId="950221950" sldId="262"/>
        </pc:sldMkLst>
        <pc:spChg chg="mod">
          <ac:chgData name="Katherine Mansfield - AHRC UKRI" userId="208663a0-bfc1-43be-b112-9472d00dbfc5" providerId="ADAL" clId="{A262643A-1F01-4D0B-B7C3-00FB21995629}" dt="2022-03-31T11:05:45.112" v="379" actId="2711"/>
          <ac:spMkLst>
            <pc:docMk/>
            <pc:sldMk cId="950221950" sldId="262"/>
            <ac:spMk id="2" creationId="{A254CA71-266C-4918-A142-D291B87C2513}"/>
          </ac:spMkLst>
        </pc:spChg>
      </pc:sldChg>
      <pc:sldChg chg="addSp delSp modSp">
        <pc:chgData name="Katherine Mansfield - AHRC UKRI" userId="208663a0-bfc1-43be-b112-9472d00dbfc5" providerId="ADAL" clId="{A262643A-1F01-4D0B-B7C3-00FB21995629}" dt="2022-03-30T12:53:24.307" v="86"/>
        <pc:sldMkLst>
          <pc:docMk/>
          <pc:sldMk cId="1959376811" sldId="263"/>
        </pc:sldMkLst>
        <pc:picChg chg="add del mod">
          <ac:chgData name="Katherine Mansfield - AHRC UKRI" userId="208663a0-bfc1-43be-b112-9472d00dbfc5" providerId="ADAL" clId="{A262643A-1F01-4D0B-B7C3-00FB21995629}" dt="2022-03-30T12:53:24.307" v="86"/>
          <ac:picMkLst>
            <pc:docMk/>
            <pc:sldMk cId="1959376811" sldId="263"/>
            <ac:picMk id="12" creationId="{D134FA4A-B6B8-4FAC-ABE0-1BD05A1C3F28}"/>
          </ac:picMkLst>
        </pc:picChg>
      </pc:sldChg>
      <pc:sldChg chg="addSp delSp modSp mod setClrOvrMap">
        <pc:chgData name="Katherine Mansfield - AHRC UKRI" userId="208663a0-bfc1-43be-b112-9472d00dbfc5" providerId="ADAL" clId="{A262643A-1F01-4D0B-B7C3-00FB21995629}" dt="2022-03-30T12:55:34.464" v="118" actId="27636"/>
        <pc:sldMkLst>
          <pc:docMk/>
          <pc:sldMk cId="607610080" sldId="264"/>
        </pc:sldMkLst>
        <pc:spChg chg="mod">
          <ac:chgData name="Katherine Mansfield - AHRC UKRI" userId="208663a0-bfc1-43be-b112-9472d00dbfc5" providerId="ADAL" clId="{A262643A-1F01-4D0B-B7C3-00FB21995629}" dt="2022-03-30T12:55:23.722" v="115" actId="26606"/>
          <ac:spMkLst>
            <pc:docMk/>
            <pc:sldMk cId="607610080" sldId="264"/>
            <ac:spMk id="2" creationId="{F72408BD-83F8-4CA4-80F1-F4DB4FFCB2DC}"/>
          </ac:spMkLst>
        </pc:spChg>
        <pc:spChg chg="mod">
          <ac:chgData name="Katherine Mansfield - AHRC UKRI" userId="208663a0-bfc1-43be-b112-9472d00dbfc5" providerId="ADAL" clId="{A262643A-1F01-4D0B-B7C3-00FB21995629}" dt="2022-03-30T12:55:34.464" v="118" actId="27636"/>
          <ac:spMkLst>
            <pc:docMk/>
            <pc:sldMk cId="607610080" sldId="264"/>
            <ac:spMk id="3" creationId="{D4EE4E15-DFEB-41B3-96C3-6FD1C411FABE}"/>
          </ac:spMkLst>
        </pc:spChg>
        <pc:spChg chg="del">
          <ac:chgData name="Katherine Mansfield - AHRC UKRI" userId="208663a0-bfc1-43be-b112-9472d00dbfc5" providerId="ADAL" clId="{A262643A-1F01-4D0B-B7C3-00FB21995629}" dt="2022-03-30T12:50:32.127" v="1" actId="26606"/>
          <ac:spMkLst>
            <pc:docMk/>
            <pc:sldMk cId="607610080" sldId="264"/>
            <ac:spMk id="17" creationId="{907EF6B7-1338-4443-8C46-6A318D952DFD}"/>
          </ac:spMkLst>
        </pc:spChg>
        <pc:spChg chg="del">
          <ac:chgData name="Katherine Mansfield - AHRC UKRI" userId="208663a0-bfc1-43be-b112-9472d00dbfc5" providerId="ADAL" clId="{A262643A-1F01-4D0B-B7C3-00FB21995629}" dt="2022-03-30T12:50:32.127" v="1" actId="26606"/>
          <ac:spMkLst>
            <pc:docMk/>
            <pc:sldMk cId="607610080" sldId="264"/>
            <ac:spMk id="19" creationId="{DAAE4CDD-124C-4DCF-9584-B6033B545DD5}"/>
          </ac:spMkLst>
        </pc:spChg>
        <pc:spChg chg="del">
          <ac:chgData name="Katherine Mansfield - AHRC UKRI" userId="208663a0-bfc1-43be-b112-9472d00dbfc5" providerId="ADAL" clId="{A262643A-1F01-4D0B-B7C3-00FB21995629}" dt="2022-03-30T12:50:32.127" v="1" actId="26606"/>
          <ac:spMkLst>
            <pc:docMk/>
            <pc:sldMk cId="607610080" sldId="264"/>
            <ac:spMk id="21" creationId="{081E4A58-353D-44AE-B2FC-2A74E2E400F7}"/>
          </ac:spMkLst>
        </pc:spChg>
        <pc:spChg chg="add del">
          <ac:chgData name="Katherine Mansfield - AHRC UKRI" userId="208663a0-bfc1-43be-b112-9472d00dbfc5" providerId="ADAL" clId="{A262643A-1F01-4D0B-B7C3-00FB21995629}" dt="2022-03-30T12:55:23.722" v="115" actId="26606"/>
          <ac:spMkLst>
            <pc:docMk/>
            <pc:sldMk cId="607610080" sldId="264"/>
            <ac:spMk id="26" creationId="{04812C46-200A-4DEB-A05E-3ED6C68C2387}"/>
          </ac:spMkLst>
        </pc:spChg>
        <pc:spChg chg="add del">
          <ac:chgData name="Katherine Mansfield - AHRC UKRI" userId="208663a0-bfc1-43be-b112-9472d00dbfc5" providerId="ADAL" clId="{A262643A-1F01-4D0B-B7C3-00FB21995629}" dt="2022-03-30T12:55:23.722" v="115" actId="26606"/>
          <ac:spMkLst>
            <pc:docMk/>
            <pc:sldMk cId="607610080" sldId="264"/>
            <ac:spMk id="28" creationId="{D1EA859B-E555-4109-94F3-6700E046E008}"/>
          </ac:spMkLst>
        </pc:spChg>
        <pc:spChg chg="add">
          <ac:chgData name="Katherine Mansfield - AHRC UKRI" userId="208663a0-bfc1-43be-b112-9472d00dbfc5" providerId="ADAL" clId="{A262643A-1F01-4D0B-B7C3-00FB21995629}" dt="2022-03-30T12:55:23.722" v="115" actId="26606"/>
          <ac:spMkLst>
            <pc:docMk/>
            <pc:sldMk cId="607610080" sldId="264"/>
            <ac:spMk id="33" creationId="{8F23F8A3-8FD7-4779-8323-FDC26BE99889}"/>
          </ac:spMkLst>
        </pc:spChg>
        <pc:spChg chg="add">
          <ac:chgData name="Katherine Mansfield - AHRC UKRI" userId="208663a0-bfc1-43be-b112-9472d00dbfc5" providerId="ADAL" clId="{A262643A-1F01-4D0B-B7C3-00FB21995629}" dt="2022-03-30T12:55:23.722" v="115" actId="26606"/>
          <ac:spMkLst>
            <pc:docMk/>
            <pc:sldMk cId="607610080" sldId="264"/>
            <ac:spMk id="35" creationId="{F605C4CC-A25C-416F-8333-7CB7DC97D870}"/>
          </ac:spMkLst>
        </pc:spChg>
        <pc:picChg chg="add mod ord">
          <ac:chgData name="Katherine Mansfield - AHRC UKRI" userId="208663a0-bfc1-43be-b112-9472d00dbfc5" providerId="ADAL" clId="{A262643A-1F01-4D0B-B7C3-00FB21995629}" dt="2022-03-30T12:55:23.722" v="115" actId="26606"/>
          <ac:picMkLst>
            <pc:docMk/>
            <pc:sldMk cId="607610080" sldId="264"/>
            <ac:picMk id="5" creationId="{2FD56771-FB40-4771-A2F1-140BEFF5D943}"/>
          </ac:picMkLst>
        </pc:picChg>
      </pc:sldChg>
      <pc:sldChg chg="addSp delSp modSp new mod setBg">
        <pc:chgData name="Katherine Mansfield - AHRC UKRI" userId="208663a0-bfc1-43be-b112-9472d00dbfc5" providerId="ADAL" clId="{A262643A-1F01-4D0B-B7C3-00FB21995629}" dt="2022-03-31T11:05:16.598" v="377" actId="2711"/>
        <pc:sldMkLst>
          <pc:docMk/>
          <pc:sldMk cId="4262522823" sldId="265"/>
        </pc:sldMkLst>
        <pc:spChg chg="mod">
          <ac:chgData name="Katherine Mansfield - AHRC UKRI" userId="208663a0-bfc1-43be-b112-9472d00dbfc5" providerId="ADAL" clId="{A262643A-1F01-4D0B-B7C3-00FB21995629}" dt="2022-03-31T11:05:10.145" v="376" actId="2711"/>
          <ac:spMkLst>
            <pc:docMk/>
            <pc:sldMk cId="4262522823" sldId="265"/>
            <ac:spMk id="2" creationId="{08828C7F-C1A5-462B-91C9-07E12438A552}"/>
          </ac:spMkLst>
        </pc:spChg>
        <pc:spChg chg="add del mod">
          <ac:chgData name="Katherine Mansfield - AHRC UKRI" userId="208663a0-bfc1-43be-b112-9472d00dbfc5" providerId="ADAL" clId="{A262643A-1F01-4D0B-B7C3-00FB21995629}" dt="2022-03-30T12:57:20.508" v="132" actId="931"/>
          <ac:spMkLst>
            <pc:docMk/>
            <pc:sldMk cId="4262522823" sldId="265"/>
            <ac:spMk id="3" creationId="{201DBE42-5311-4655-9E5D-D2530614A507}"/>
          </ac:spMkLst>
        </pc:spChg>
        <pc:spChg chg="add del mod">
          <ac:chgData name="Katherine Mansfield - AHRC UKRI" userId="208663a0-bfc1-43be-b112-9472d00dbfc5" providerId="ADAL" clId="{A262643A-1F01-4D0B-B7C3-00FB21995629}" dt="2022-03-30T12:57:58.022" v="142" actId="478"/>
          <ac:spMkLst>
            <pc:docMk/>
            <pc:sldMk cId="4262522823" sldId="265"/>
            <ac:spMk id="9" creationId="{C0E4B4AD-8B2C-41E6-8721-E9FBA110382E}"/>
          </ac:spMkLst>
        </pc:spChg>
        <pc:spChg chg="add del">
          <ac:chgData name="Katherine Mansfield - AHRC UKRI" userId="208663a0-bfc1-43be-b112-9472d00dbfc5" providerId="ADAL" clId="{A262643A-1F01-4D0B-B7C3-00FB21995629}" dt="2022-03-30T12:57:00.576" v="131" actId="26606"/>
          <ac:spMkLst>
            <pc:docMk/>
            <pc:sldMk cId="4262522823" sldId="265"/>
            <ac:spMk id="10" creationId="{0D7B6173-1D58-48E2-83CF-37350F315F75}"/>
          </ac:spMkLst>
        </pc:spChg>
        <pc:spChg chg="add del">
          <ac:chgData name="Katherine Mansfield - AHRC UKRI" userId="208663a0-bfc1-43be-b112-9472d00dbfc5" providerId="ADAL" clId="{A262643A-1F01-4D0B-B7C3-00FB21995629}" dt="2022-03-30T12:57:00.576" v="131" actId="26606"/>
          <ac:spMkLst>
            <pc:docMk/>
            <pc:sldMk cId="4262522823" sldId="265"/>
            <ac:spMk id="12" creationId="{35D813D1-BA6B-40B4-A101-04BB89445561}"/>
          </ac:spMkLst>
        </pc:spChg>
        <pc:spChg chg="add">
          <ac:chgData name="Katherine Mansfield - AHRC UKRI" userId="208663a0-bfc1-43be-b112-9472d00dbfc5" providerId="ADAL" clId="{A262643A-1F01-4D0B-B7C3-00FB21995629}" dt="2022-03-30T12:57:49.044" v="139" actId="26606"/>
          <ac:spMkLst>
            <pc:docMk/>
            <pc:sldMk cId="4262522823" sldId="265"/>
            <ac:spMk id="15" creationId="{823AC064-BC96-4F32-8AE1-B2FD38754823}"/>
          </ac:spMkLst>
        </pc:spChg>
        <pc:spChg chg="add del">
          <ac:chgData name="Katherine Mansfield - AHRC UKRI" userId="208663a0-bfc1-43be-b112-9472d00dbfc5" providerId="ADAL" clId="{A262643A-1F01-4D0B-B7C3-00FB21995629}" dt="2022-03-30T12:57:00.576" v="131" actId="26606"/>
          <ac:spMkLst>
            <pc:docMk/>
            <pc:sldMk cId="4262522823" sldId="265"/>
            <ac:spMk id="16" creationId="{21BDEC81-16A7-4451-B893-C15000083B77}"/>
          </ac:spMkLst>
        </pc:spChg>
        <pc:spChg chg="add del">
          <ac:chgData name="Katherine Mansfield - AHRC UKRI" userId="208663a0-bfc1-43be-b112-9472d00dbfc5" providerId="ADAL" clId="{A262643A-1F01-4D0B-B7C3-00FB21995629}" dt="2022-03-30T12:57:00.576" v="131" actId="26606"/>
          <ac:spMkLst>
            <pc:docMk/>
            <pc:sldMk cId="4262522823" sldId="265"/>
            <ac:spMk id="18" creationId="{AEA3DFA5-2D7B-4989-8ED7-8321EC114CF1}"/>
          </ac:spMkLst>
        </pc:spChg>
        <pc:graphicFrameChg chg="add del mod ord modGraphic">
          <ac:chgData name="Katherine Mansfield - AHRC UKRI" userId="208663a0-bfc1-43be-b112-9472d00dbfc5" providerId="ADAL" clId="{A262643A-1F01-4D0B-B7C3-00FB21995629}" dt="2022-03-30T12:57:38.108" v="138" actId="21"/>
          <ac:graphicFrameMkLst>
            <pc:docMk/>
            <pc:sldMk cId="4262522823" sldId="265"/>
            <ac:graphicFrameMk id="4" creationId="{84981206-AE37-4F46-BC0B-9CDD8A14C3C2}"/>
          </ac:graphicFrameMkLst>
        </pc:graphicFrameChg>
        <pc:graphicFrameChg chg="add mod modGraphic">
          <ac:chgData name="Katherine Mansfield - AHRC UKRI" userId="208663a0-bfc1-43be-b112-9472d00dbfc5" providerId="ADAL" clId="{A262643A-1F01-4D0B-B7C3-00FB21995629}" dt="2022-03-31T11:05:16.598" v="377" actId="2711"/>
          <ac:graphicFrameMkLst>
            <pc:docMk/>
            <pc:sldMk cId="4262522823" sldId="265"/>
            <ac:graphicFrameMk id="17" creationId="{0C7EDFCD-73BA-4A0E-81ED-F4E735F4773D}"/>
          </ac:graphicFrameMkLst>
        </pc:graphicFrameChg>
        <pc:picChg chg="add del mod">
          <ac:chgData name="Katherine Mansfield - AHRC UKRI" userId="208663a0-bfc1-43be-b112-9472d00dbfc5" providerId="ADAL" clId="{A262643A-1F01-4D0B-B7C3-00FB21995629}" dt="2022-03-30T12:57:31.459" v="136" actId="21"/>
          <ac:picMkLst>
            <pc:docMk/>
            <pc:sldMk cId="4262522823" sldId="265"/>
            <ac:picMk id="5" creationId="{AF1E54FD-EF3E-42A7-AF50-838C4D7854F9}"/>
          </ac:picMkLst>
        </pc:picChg>
        <pc:picChg chg="add del mod">
          <ac:chgData name="Katherine Mansfield - AHRC UKRI" userId="208663a0-bfc1-43be-b112-9472d00dbfc5" providerId="ADAL" clId="{A262643A-1F01-4D0B-B7C3-00FB21995629}" dt="2022-03-30T12:57:53.256" v="141" actId="478"/>
          <ac:picMkLst>
            <pc:docMk/>
            <pc:sldMk cId="4262522823" sldId="265"/>
            <ac:picMk id="7" creationId="{458A826F-E90B-495C-93FE-583D58B5547E}"/>
          </ac:picMkLst>
        </pc:picChg>
        <pc:picChg chg="add mod">
          <ac:chgData name="Katherine Mansfield - AHRC UKRI" userId="208663a0-bfc1-43be-b112-9472d00dbfc5" providerId="ADAL" clId="{A262643A-1F01-4D0B-B7C3-00FB21995629}" dt="2022-03-30T12:57:49.044" v="139" actId="26606"/>
          <ac:picMkLst>
            <pc:docMk/>
            <pc:sldMk cId="4262522823" sldId="265"/>
            <ac:picMk id="13" creationId="{0DA33833-0A90-43E0-BCDE-4378D45A9375}"/>
          </ac:picMkLst>
        </pc:picChg>
        <pc:picChg chg="add del">
          <ac:chgData name="Katherine Mansfield - AHRC UKRI" userId="208663a0-bfc1-43be-b112-9472d00dbfc5" providerId="ADAL" clId="{A262643A-1F01-4D0B-B7C3-00FB21995629}" dt="2022-03-30T12:57:00.576" v="131" actId="26606"/>
          <ac:picMkLst>
            <pc:docMk/>
            <pc:sldMk cId="4262522823" sldId="265"/>
            <ac:picMk id="14" creationId="{B0DAC8FB-A162-44E3-A606-C855A03A5B09}"/>
          </ac:picMkLst>
        </pc:picChg>
        <pc:cxnChg chg="add">
          <ac:chgData name="Katherine Mansfield - AHRC UKRI" userId="208663a0-bfc1-43be-b112-9472d00dbfc5" providerId="ADAL" clId="{A262643A-1F01-4D0B-B7C3-00FB21995629}" dt="2022-03-30T12:57:49.044" v="139" actId="26606"/>
          <ac:cxnSpMkLst>
            <pc:docMk/>
            <pc:sldMk cId="4262522823" sldId="265"/>
            <ac:cxnSpMk id="20" creationId="{7E7C77BC-7138-40B1-A15B-20F57A494629}"/>
          </ac:cxnSpMkLst>
        </pc:cxnChg>
        <pc:cxnChg chg="add">
          <ac:chgData name="Katherine Mansfield - AHRC UKRI" userId="208663a0-bfc1-43be-b112-9472d00dbfc5" providerId="ADAL" clId="{A262643A-1F01-4D0B-B7C3-00FB21995629}" dt="2022-03-30T12:57:49.044" v="139" actId="26606"/>
          <ac:cxnSpMkLst>
            <pc:docMk/>
            <pc:sldMk cId="4262522823" sldId="265"/>
            <ac:cxnSpMk id="22" creationId="{DB146403-F3D6-484B-B2ED-97F9565D0370}"/>
          </ac:cxnSpMkLst>
        </pc:cxnChg>
      </pc:sldChg>
      <pc:sldChg chg="addSp delSp modSp new mod ord setBg">
        <pc:chgData name="Katherine Mansfield - AHRC UKRI" userId="208663a0-bfc1-43be-b112-9472d00dbfc5" providerId="ADAL" clId="{A262643A-1F01-4D0B-B7C3-00FB21995629}" dt="2022-03-31T11:05:29.400" v="378" actId="2711"/>
        <pc:sldMkLst>
          <pc:docMk/>
          <pc:sldMk cId="3926732971" sldId="266"/>
        </pc:sldMkLst>
        <pc:spChg chg="mod">
          <ac:chgData name="Katherine Mansfield - AHRC UKRI" userId="208663a0-bfc1-43be-b112-9472d00dbfc5" providerId="ADAL" clId="{A262643A-1F01-4D0B-B7C3-00FB21995629}" dt="2022-03-30T13:03:57.550" v="374" actId="2711"/>
          <ac:spMkLst>
            <pc:docMk/>
            <pc:sldMk cId="3926732971" sldId="266"/>
            <ac:spMk id="2" creationId="{DAA807F2-C028-4855-B467-5ADDD0DB7AAA}"/>
          </ac:spMkLst>
        </pc:spChg>
        <pc:spChg chg="del">
          <ac:chgData name="Katherine Mansfield - AHRC UKRI" userId="208663a0-bfc1-43be-b112-9472d00dbfc5" providerId="ADAL" clId="{A262643A-1F01-4D0B-B7C3-00FB21995629}" dt="2022-03-30T12:58:56.534" v="155"/>
          <ac:spMkLst>
            <pc:docMk/>
            <pc:sldMk cId="3926732971" sldId="266"/>
            <ac:spMk id="3" creationId="{C0FB3E77-EF07-4827-A80B-CC6BD5ECEF5C}"/>
          </ac:spMkLst>
        </pc:spChg>
        <pc:spChg chg="add mod">
          <ac:chgData name="Katherine Mansfield - AHRC UKRI" userId="208663a0-bfc1-43be-b112-9472d00dbfc5" providerId="ADAL" clId="{A262643A-1F01-4D0B-B7C3-00FB21995629}" dt="2022-03-31T11:05:29.400" v="378" actId="2711"/>
          <ac:spMkLst>
            <pc:docMk/>
            <pc:sldMk cId="3926732971" sldId="266"/>
            <ac:spMk id="5" creationId="{12A0201C-CFDF-4FE3-8839-7B738F09D417}"/>
          </ac:spMkLst>
        </pc:spChg>
        <pc:spChg chg="add">
          <ac:chgData name="Katherine Mansfield - AHRC UKRI" userId="208663a0-bfc1-43be-b112-9472d00dbfc5" providerId="ADAL" clId="{A262643A-1F01-4D0B-B7C3-00FB21995629}" dt="2022-03-30T13:03:50.443" v="373" actId="26606"/>
          <ac:spMkLst>
            <pc:docMk/>
            <pc:sldMk cId="3926732971" sldId="266"/>
            <ac:spMk id="10" creationId="{2550BE34-C2B8-49B8-8519-67A8CAD51AE9}"/>
          </ac:spMkLst>
        </pc:spChg>
        <pc:spChg chg="add">
          <ac:chgData name="Katherine Mansfield - AHRC UKRI" userId="208663a0-bfc1-43be-b112-9472d00dbfc5" providerId="ADAL" clId="{A262643A-1F01-4D0B-B7C3-00FB21995629}" dt="2022-03-30T13:03:50.443" v="373" actId="26606"/>
          <ac:spMkLst>
            <pc:docMk/>
            <pc:sldMk cId="3926732971" sldId="266"/>
            <ac:spMk id="12" creationId="{A7457DD9-5A45-400A-AB4B-4B4EDECA25F1}"/>
          </ac:spMkLst>
        </pc:spChg>
        <pc:spChg chg="add">
          <ac:chgData name="Katherine Mansfield - AHRC UKRI" userId="208663a0-bfc1-43be-b112-9472d00dbfc5" providerId="ADAL" clId="{A262643A-1F01-4D0B-B7C3-00FB21995629}" dt="2022-03-30T13:03:50.443" v="373" actId="26606"/>
          <ac:spMkLst>
            <pc:docMk/>
            <pc:sldMk cId="3926732971" sldId="266"/>
            <ac:spMk id="14" creationId="{441CF7D6-A660-431A-B0BB-140A0D5556B6}"/>
          </ac:spMkLst>
        </pc:spChg>
        <pc:spChg chg="add">
          <ac:chgData name="Katherine Mansfield - AHRC UKRI" userId="208663a0-bfc1-43be-b112-9472d00dbfc5" providerId="ADAL" clId="{A262643A-1F01-4D0B-B7C3-00FB21995629}" dt="2022-03-30T13:03:50.443" v="373" actId="26606"/>
          <ac:spMkLst>
            <pc:docMk/>
            <pc:sldMk cId="3926732971" sldId="266"/>
            <ac:spMk id="16" creationId="{0570A85B-3810-4F95-97B0-CBF4CCDB381C}"/>
          </ac:spMkLst>
        </pc:spChg>
        <pc:picChg chg="add mod ord">
          <ac:chgData name="Katherine Mansfield - AHRC UKRI" userId="208663a0-bfc1-43be-b112-9472d00dbfc5" providerId="ADAL" clId="{A262643A-1F01-4D0B-B7C3-00FB21995629}" dt="2022-03-30T13:03:50.443" v="373" actId="26606"/>
          <ac:picMkLst>
            <pc:docMk/>
            <pc:sldMk cId="3926732971" sldId="266"/>
            <ac:picMk id="4" creationId="{E8FEAD75-368C-49F0-8724-3F0DD02F4CBA}"/>
          </ac:picMkLst>
        </pc:picChg>
      </pc:sldChg>
    </pc:docChg>
  </pc:docChgLst>
  <pc:docChgLst>
    <pc:chgData name="Deborah Kroll - UKRI AHRC" userId="S::deborah.kroll_ahrc.ukri.org#ext#@ukri.onmicrosoft.com::a86070eb-52b5-4abf-83dd-dfdec03f0612" providerId="AD" clId="Web-{6E9A9567-0A9D-400B-B7CD-8B1B2A18FBCB}"/>
    <pc:docChg chg="delSld modSld">
      <pc:chgData name="Deborah Kroll - UKRI AHRC" userId="S::deborah.kroll_ahrc.ukri.org#ext#@ukri.onmicrosoft.com::a86070eb-52b5-4abf-83dd-dfdec03f0612" providerId="AD" clId="Web-{6E9A9567-0A9D-400B-B7CD-8B1B2A18FBCB}" dt="2022-05-04T09:21:48.551" v="16"/>
      <pc:docMkLst>
        <pc:docMk/>
      </pc:docMkLst>
      <pc:sldChg chg="modSp">
        <pc:chgData name="Deborah Kroll - UKRI AHRC" userId="S::deborah.kroll_ahrc.ukri.org#ext#@ukri.onmicrosoft.com::a86070eb-52b5-4abf-83dd-dfdec03f0612" providerId="AD" clId="Web-{6E9A9567-0A9D-400B-B7CD-8B1B2A18FBCB}" dt="2022-05-04T08:52:20.898" v="3"/>
        <pc:sldMkLst>
          <pc:docMk/>
          <pc:sldMk cId="4262522823" sldId="265"/>
        </pc:sldMkLst>
        <pc:graphicFrameChg chg="mod modGraphic">
          <ac:chgData name="Deborah Kroll - UKRI AHRC" userId="S::deborah.kroll_ahrc.ukri.org#ext#@ukri.onmicrosoft.com::a86070eb-52b5-4abf-83dd-dfdec03f0612" providerId="AD" clId="Web-{6E9A9567-0A9D-400B-B7CD-8B1B2A18FBCB}" dt="2022-05-04T08:52:20.898" v="3"/>
          <ac:graphicFrameMkLst>
            <pc:docMk/>
            <pc:sldMk cId="4262522823" sldId="265"/>
            <ac:graphicFrameMk id="17" creationId="{0C7EDFCD-73BA-4A0E-81ED-F4E735F4773D}"/>
          </ac:graphicFrameMkLst>
        </pc:graphicFrameChg>
      </pc:sldChg>
      <pc:sldChg chg="modSp">
        <pc:chgData name="Deborah Kroll - UKRI AHRC" userId="S::deborah.kroll_ahrc.ukri.org#ext#@ukri.onmicrosoft.com::a86070eb-52b5-4abf-83dd-dfdec03f0612" providerId="AD" clId="Web-{6E9A9567-0A9D-400B-B7CD-8B1B2A18FBCB}" dt="2022-05-04T09:16:41.997" v="15" actId="20577"/>
        <pc:sldMkLst>
          <pc:docMk/>
          <pc:sldMk cId="3546334575" sldId="269"/>
        </pc:sldMkLst>
        <pc:spChg chg="mod">
          <ac:chgData name="Deborah Kroll - UKRI AHRC" userId="S::deborah.kroll_ahrc.ukri.org#ext#@ukri.onmicrosoft.com::a86070eb-52b5-4abf-83dd-dfdec03f0612" providerId="AD" clId="Web-{6E9A9567-0A9D-400B-B7CD-8B1B2A18FBCB}" dt="2022-05-04T09:16:41.997" v="15" actId="20577"/>
          <ac:spMkLst>
            <pc:docMk/>
            <pc:sldMk cId="3546334575" sldId="269"/>
            <ac:spMk id="3" creationId="{02CCC76C-D2FD-0B4F-B039-8A603EC3FDD1}"/>
          </ac:spMkLst>
        </pc:spChg>
      </pc:sldChg>
      <pc:sldChg chg="del">
        <pc:chgData name="Deborah Kroll - UKRI AHRC" userId="S::deborah.kroll_ahrc.ukri.org#ext#@ukri.onmicrosoft.com::a86070eb-52b5-4abf-83dd-dfdec03f0612" providerId="AD" clId="Web-{6E9A9567-0A9D-400B-B7CD-8B1B2A18FBCB}" dt="2022-05-04T09:21:48.551" v="16"/>
        <pc:sldMkLst>
          <pc:docMk/>
          <pc:sldMk cId="3522699594" sldId="273"/>
        </pc:sldMkLst>
      </pc:sldChg>
      <pc:sldChg chg="modSp">
        <pc:chgData name="Deborah Kroll - UKRI AHRC" userId="S::deborah.kroll_ahrc.ukri.org#ext#@ukri.onmicrosoft.com::a86070eb-52b5-4abf-83dd-dfdec03f0612" providerId="AD" clId="Web-{6E9A9567-0A9D-400B-B7CD-8B1B2A18FBCB}" dt="2022-05-04T09:16:18.777" v="12" actId="20577"/>
        <pc:sldMkLst>
          <pc:docMk/>
          <pc:sldMk cId="2447719021" sldId="275"/>
        </pc:sldMkLst>
        <pc:spChg chg="mod">
          <ac:chgData name="Deborah Kroll - UKRI AHRC" userId="S::deborah.kroll_ahrc.ukri.org#ext#@ukri.onmicrosoft.com::a86070eb-52b5-4abf-83dd-dfdec03f0612" providerId="AD" clId="Web-{6E9A9567-0A9D-400B-B7CD-8B1B2A18FBCB}" dt="2022-05-04T09:16:18.777" v="12" actId="20577"/>
          <ac:spMkLst>
            <pc:docMk/>
            <pc:sldMk cId="2447719021" sldId="275"/>
            <ac:spMk id="3" creationId="{02CCC76C-D2FD-0B4F-B039-8A603EC3FDD1}"/>
          </ac:spMkLst>
        </pc:spChg>
      </pc:sldChg>
    </pc:docChg>
  </pc:docChgLst>
  <pc:docChgLst>
    <pc:chgData name="Deborah Kroll - UKRI AHRC" userId="S::deborah.kroll_ahrc.ukri.org#ext#@ukri.onmicrosoft.com::a86070eb-52b5-4abf-83dd-dfdec03f0612" providerId="AD" clId="Web-{395FDB6F-3A78-4D01-845F-DF8A88439E4A}"/>
    <pc:docChg chg="addSld modSld">
      <pc:chgData name="Deborah Kroll - UKRI AHRC" userId="S::deborah.kroll_ahrc.ukri.org#ext#@ukri.onmicrosoft.com::a86070eb-52b5-4abf-83dd-dfdec03f0612" providerId="AD" clId="Web-{395FDB6F-3A78-4D01-845F-DF8A88439E4A}" dt="2022-05-04T08:07:44.017" v="28" actId="20577"/>
      <pc:docMkLst>
        <pc:docMk/>
      </pc:docMkLst>
      <pc:sldChg chg="addSp delSp modSp">
        <pc:chgData name="Deborah Kroll - UKRI AHRC" userId="S::deborah.kroll_ahrc.ukri.org#ext#@ukri.onmicrosoft.com::a86070eb-52b5-4abf-83dd-dfdec03f0612" providerId="AD" clId="Web-{395FDB6F-3A78-4D01-845F-DF8A88439E4A}" dt="2022-05-04T08:06:48.594" v="3"/>
        <pc:sldMkLst>
          <pc:docMk/>
          <pc:sldMk cId="3546334575" sldId="269"/>
        </pc:sldMkLst>
        <pc:picChg chg="add del mod">
          <ac:chgData name="Deborah Kroll - UKRI AHRC" userId="S::deborah.kroll_ahrc.ukri.org#ext#@ukri.onmicrosoft.com::a86070eb-52b5-4abf-83dd-dfdec03f0612" providerId="AD" clId="Web-{395FDB6F-3A78-4D01-845F-DF8A88439E4A}" dt="2022-05-04T08:06:48.594" v="3"/>
          <ac:picMkLst>
            <pc:docMk/>
            <pc:sldMk cId="3546334575" sldId="269"/>
            <ac:picMk id="4" creationId="{E698A4F9-3490-E8BD-1F86-34BB31C3A127}"/>
          </ac:picMkLst>
        </pc:picChg>
      </pc:sldChg>
      <pc:sldChg chg="addSp delSp modSp">
        <pc:chgData name="Deborah Kroll - UKRI AHRC" userId="S::deborah.kroll_ahrc.ukri.org#ext#@ukri.onmicrosoft.com::a86070eb-52b5-4abf-83dd-dfdec03f0612" providerId="AD" clId="Web-{395FDB6F-3A78-4D01-845F-DF8A88439E4A}" dt="2022-05-04T08:06:44.375" v="1"/>
        <pc:sldMkLst>
          <pc:docMk/>
          <pc:sldMk cId="3522699594" sldId="273"/>
        </pc:sldMkLst>
        <pc:picChg chg="add del mod">
          <ac:chgData name="Deborah Kroll - UKRI AHRC" userId="S::deborah.kroll_ahrc.ukri.org#ext#@ukri.onmicrosoft.com::a86070eb-52b5-4abf-83dd-dfdec03f0612" providerId="AD" clId="Web-{395FDB6F-3A78-4D01-845F-DF8A88439E4A}" dt="2022-05-04T08:06:44.375" v="1"/>
          <ac:picMkLst>
            <pc:docMk/>
            <pc:sldMk cId="3522699594" sldId="273"/>
            <ac:picMk id="4" creationId="{CB127FB4-FB1E-AA83-8619-F279283073AF}"/>
          </ac:picMkLst>
        </pc:picChg>
      </pc:sldChg>
      <pc:sldChg chg="modSp add replId">
        <pc:chgData name="Deborah Kroll - UKRI AHRC" userId="S::deborah.kroll_ahrc.ukri.org#ext#@ukri.onmicrosoft.com::a86070eb-52b5-4abf-83dd-dfdec03f0612" providerId="AD" clId="Web-{395FDB6F-3A78-4D01-845F-DF8A88439E4A}" dt="2022-05-04T08:07:44.017" v="28" actId="20577"/>
        <pc:sldMkLst>
          <pc:docMk/>
          <pc:sldMk cId="2447719021" sldId="275"/>
        </pc:sldMkLst>
        <pc:spChg chg="mod">
          <ac:chgData name="Deborah Kroll - UKRI AHRC" userId="S::deborah.kroll_ahrc.ukri.org#ext#@ukri.onmicrosoft.com::a86070eb-52b5-4abf-83dd-dfdec03f0612" providerId="AD" clId="Web-{395FDB6F-3A78-4D01-845F-DF8A88439E4A}" dt="2022-05-04T08:07:44.017" v="28" actId="20577"/>
          <ac:spMkLst>
            <pc:docMk/>
            <pc:sldMk cId="2447719021" sldId="275"/>
            <ac:spMk id="3" creationId="{02CCC76C-D2FD-0B4F-B039-8A603EC3FDD1}"/>
          </ac:spMkLst>
        </pc:spChg>
      </pc:sldChg>
    </pc:docChg>
  </pc:docChgLst>
  <pc:docChgLst>
    <pc:chgData name="Victoria Plomer UKRI AHRC" userId="S::victoria.plomer_ahrc.ukri.org#ext#@ukri.onmicrosoft.com::4a15b0fc-90b9-422a-8bbc-dad425086e3f" providerId="AD" clId="Web-{E249D8BA-5805-0C07-FD2D-FF8CF581A7E5}"/>
    <pc:docChg chg="modSld">
      <pc:chgData name="Victoria Plomer UKRI AHRC" userId="S::victoria.plomer_ahrc.ukri.org#ext#@ukri.onmicrosoft.com::4a15b0fc-90b9-422a-8bbc-dad425086e3f" providerId="AD" clId="Web-{E249D8BA-5805-0C07-FD2D-FF8CF581A7E5}" dt="2022-04-27T09:38:01.946" v="27" actId="20577"/>
      <pc:docMkLst>
        <pc:docMk/>
      </pc:docMkLst>
      <pc:sldChg chg="modSp">
        <pc:chgData name="Victoria Plomer UKRI AHRC" userId="S::victoria.plomer_ahrc.ukri.org#ext#@ukri.onmicrosoft.com::4a15b0fc-90b9-422a-8bbc-dad425086e3f" providerId="AD" clId="Web-{E249D8BA-5805-0C07-FD2D-FF8CF581A7E5}" dt="2022-04-27T09:38:01.946" v="27" actId="20577"/>
        <pc:sldMkLst>
          <pc:docMk/>
          <pc:sldMk cId="3522699594" sldId="273"/>
        </pc:sldMkLst>
        <pc:spChg chg="mod">
          <ac:chgData name="Victoria Plomer UKRI AHRC" userId="S::victoria.plomer_ahrc.ukri.org#ext#@ukri.onmicrosoft.com::4a15b0fc-90b9-422a-8bbc-dad425086e3f" providerId="AD" clId="Web-{E249D8BA-5805-0C07-FD2D-FF8CF581A7E5}" dt="2022-04-27T09:38:01.946" v="27" actId="20577"/>
          <ac:spMkLst>
            <pc:docMk/>
            <pc:sldMk cId="3522699594" sldId="273"/>
            <ac:spMk id="3" creationId="{F5D3F228-1920-F83E-3F86-0ED4E8931D19}"/>
          </ac:spMkLst>
        </pc:spChg>
      </pc:sldChg>
    </pc:docChg>
  </pc:docChgLst>
  <pc:docChgLst>
    <pc:chgData name="Victoria Plomer UKRI AHRC" userId="S::victoria.plomer_ahrc.ukri.org#ext#@ukri.onmicrosoft.com::4a15b0fc-90b9-422a-8bbc-dad425086e3f" providerId="AD" clId="Web-{832850E2-CB47-4049-9A53-A4DB97F31F61}"/>
    <pc:docChg chg="modSld">
      <pc:chgData name="Victoria Plomer UKRI AHRC" userId="S::victoria.plomer_ahrc.ukri.org#ext#@ukri.onmicrosoft.com::4a15b0fc-90b9-422a-8bbc-dad425086e3f" providerId="AD" clId="Web-{832850E2-CB47-4049-9A53-A4DB97F31F61}" dt="2022-05-04T09:06:04.154" v="33"/>
      <pc:docMkLst>
        <pc:docMk/>
      </pc:docMkLst>
      <pc:sldChg chg="modSp">
        <pc:chgData name="Victoria Plomer UKRI AHRC" userId="S::victoria.plomer_ahrc.ukri.org#ext#@ukri.onmicrosoft.com::4a15b0fc-90b9-422a-8bbc-dad425086e3f" providerId="AD" clId="Web-{832850E2-CB47-4049-9A53-A4DB97F31F61}" dt="2022-05-04T09:06:04.154" v="33"/>
        <pc:sldMkLst>
          <pc:docMk/>
          <pc:sldMk cId="4262522823" sldId="265"/>
        </pc:sldMkLst>
        <pc:graphicFrameChg chg="mod modGraphic">
          <ac:chgData name="Victoria Plomer UKRI AHRC" userId="S::victoria.plomer_ahrc.ukri.org#ext#@ukri.onmicrosoft.com::4a15b0fc-90b9-422a-8bbc-dad425086e3f" providerId="AD" clId="Web-{832850E2-CB47-4049-9A53-A4DB97F31F61}" dt="2022-05-04T09:06:04.154" v="33"/>
          <ac:graphicFrameMkLst>
            <pc:docMk/>
            <pc:sldMk cId="4262522823" sldId="265"/>
            <ac:graphicFrameMk id="17" creationId="{0C7EDFCD-73BA-4A0E-81ED-F4E735F4773D}"/>
          </ac:graphicFrameMkLst>
        </pc:graphicFrameChg>
      </pc:sldChg>
    </pc:docChg>
  </pc:docChgLst>
  <pc:docChgLst>
    <pc:chgData name="Deborah Kroll - UKRI AHRC" userId="S::deborah.kroll_ahrc.ukri.org#ext#@ukri.onmicrosoft.com::a86070eb-52b5-4abf-83dd-dfdec03f0612" providerId="AD" clId="Web-{4ED5F56F-547B-4840-B6D3-59FB0B2FF827}"/>
    <pc:docChg chg="modSld">
      <pc:chgData name="Deborah Kroll - UKRI AHRC" userId="S::deborah.kroll_ahrc.ukri.org#ext#@ukri.onmicrosoft.com::a86070eb-52b5-4abf-83dd-dfdec03f0612" providerId="AD" clId="Web-{4ED5F56F-547B-4840-B6D3-59FB0B2FF827}" dt="2022-05-03T15:02:10.241" v="191" actId="20577"/>
      <pc:docMkLst>
        <pc:docMk/>
      </pc:docMkLst>
      <pc:sldChg chg="modSp">
        <pc:chgData name="Deborah Kroll - UKRI AHRC" userId="S::deborah.kroll_ahrc.ukri.org#ext#@ukri.onmicrosoft.com::a86070eb-52b5-4abf-83dd-dfdec03f0612" providerId="AD" clId="Web-{4ED5F56F-547B-4840-B6D3-59FB0B2FF827}" dt="2022-05-03T14:00:28.903" v="162" actId="20577"/>
        <pc:sldMkLst>
          <pc:docMk/>
          <pc:sldMk cId="1959376811" sldId="263"/>
        </pc:sldMkLst>
        <pc:spChg chg="mod">
          <ac:chgData name="Deborah Kroll - UKRI AHRC" userId="S::deborah.kroll_ahrc.ukri.org#ext#@ukri.onmicrosoft.com::a86070eb-52b5-4abf-83dd-dfdec03f0612" providerId="AD" clId="Web-{4ED5F56F-547B-4840-B6D3-59FB0B2FF827}" dt="2022-05-03T14:00:28.903" v="162" actId="20577"/>
          <ac:spMkLst>
            <pc:docMk/>
            <pc:sldMk cId="1959376811" sldId="263"/>
            <ac:spMk id="4" creationId="{65928766-19F9-420F-8FAA-EEF196CF7B21}"/>
          </ac:spMkLst>
        </pc:spChg>
      </pc:sldChg>
      <pc:sldChg chg="modSp">
        <pc:chgData name="Deborah Kroll - UKRI AHRC" userId="S::deborah.kroll_ahrc.ukri.org#ext#@ukri.onmicrosoft.com::a86070eb-52b5-4abf-83dd-dfdec03f0612" providerId="AD" clId="Web-{4ED5F56F-547B-4840-B6D3-59FB0B2FF827}" dt="2022-05-03T15:02:10.241" v="191" actId="20577"/>
        <pc:sldMkLst>
          <pc:docMk/>
          <pc:sldMk cId="3926732971" sldId="266"/>
        </pc:sldMkLst>
        <pc:spChg chg="mod">
          <ac:chgData name="Deborah Kroll - UKRI AHRC" userId="S::deborah.kroll_ahrc.ukri.org#ext#@ukri.onmicrosoft.com::a86070eb-52b5-4abf-83dd-dfdec03f0612" providerId="AD" clId="Web-{4ED5F56F-547B-4840-B6D3-59FB0B2FF827}" dt="2022-05-03T15:02:10.241" v="191" actId="20577"/>
          <ac:spMkLst>
            <pc:docMk/>
            <pc:sldMk cId="3926732971" sldId="266"/>
            <ac:spMk id="5" creationId="{12A0201C-CFDF-4FE3-8839-7B738F09D417}"/>
          </ac:spMkLst>
        </pc:spChg>
      </pc:sldChg>
      <pc:sldChg chg="modSp">
        <pc:chgData name="Deborah Kroll - UKRI AHRC" userId="S::deborah.kroll_ahrc.ukri.org#ext#@ukri.onmicrosoft.com::a86070eb-52b5-4abf-83dd-dfdec03f0612" providerId="AD" clId="Web-{4ED5F56F-547B-4840-B6D3-59FB0B2FF827}" dt="2022-05-03T13:58:15.520" v="159"/>
        <pc:sldMkLst>
          <pc:docMk/>
          <pc:sldMk cId="1252506059" sldId="274"/>
        </pc:sldMkLst>
        <pc:graphicFrameChg chg="mod modGraphic">
          <ac:chgData name="Deborah Kroll - UKRI AHRC" userId="S::deborah.kroll_ahrc.ukri.org#ext#@ukri.onmicrosoft.com::a86070eb-52b5-4abf-83dd-dfdec03f0612" providerId="AD" clId="Web-{4ED5F56F-547B-4840-B6D3-59FB0B2FF827}" dt="2022-05-03T13:58:15.520" v="159"/>
          <ac:graphicFrameMkLst>
            <pc:docMk/>
            <pc:sldMk cId="1252506059" sldId="274"/>
            <ac:graphicFrameMk id="13" creationId="{A6DFE424-EF72-40B3-9046-5F76F5EDE3BA}"/>
          </ac:graphicFrameMkLst>
        </pc:graphicFrameChg>
      </pc:sldChg>
    </pc:docChg>
  </pc:docChgLst>
  <pc:docChgLst>
    <pc:chgData name="Deborah Kroll - UKRI AHRC" userId="S::deborah.kroll_ahrc.ukri.org#ext#@ukri.onmicrosoft.com::a86070eb-52b5-4abf-83dd-dfdec03f0612" providerId="AD" clId="Web-{5CB198C0-4F59-4AE0-BB94-BC9C3FBBC7AC}"/>
    <pc:docChg chg="modSld">
      <pc:chgData name="Deborah Kroll - UKRI AHRC" userId="S::deborah.kroll_ahrc.ukri.org#ext#@ukri.onmicrosoft.com::a86070eb-52b5-4abf-83dd-dfdec03f0612" providerId="AD" clId="Web-{5CB198C0-4F59-4AE0-BB94-BC9C3FBBC7AC}" dt="2022-04-27T13:32:12.740" v="73" actId="20577"/>
      <pc:docMkLst>
        <pc:docMk/>
      </pc:docMkLst>
      <pc:sldChg chg="addSp modSp">
        <pc:chgData name="Deborah Kroll - UKRI AHRC" userId="S::deborah.kroll_ahrc.ukri.org#ext#@ukri.onmicrosoft.com::a86070eb-52b5-4abf-83dd-dfdec03f0612" providerId="AD" clId="Web-{5CB198C0-4F59-4AE0-BB94-BC9C3FBBC7AC}" dt="2022-04-27T13:32:12.740" v="73" actId="20577"/>
        <pc:sldMkLst>
          <pc:docMk/>
          <pc:sldMk cId="1252506059" sldId="274"/>
        </pc:sldMkLst>
        <pc:graphicFrameChg chg="modGraphic">
          <ac:chgData name="Deborah Kroll - UKRI AHRC" userId="S::deborah.kroll_ahrc.ukri.org#ext#@ukri.onmicrosoft.com::a86070eb-52b5-4abf-83dd-dfdec03f0612" providerId="AD" clId="Web-{5CB198C0-4F59-4AE0-BB94-BC9C3FBBC7AC}" dt="2022-04-27T13:32:12.740" v="73" actId="20577"/>
          <ac:graphicFrameMkLst>
            <pc:docMk/>
            <pc:sldMk cId="1252506059" sldId="274"/>
            <ac:graphicFrameMk id="10" creationId="{8265033E-4FD1-407F-B423-142CEF5DE3DD}"/>
          </ac:graphicFrameMkLst>
        </pc:graphicFrameChg>
        <pc:picChg chg="add mod modCrop">
          <ac:chgData name="Deborah Kroll - UKRI AHRC" userId="S::deborah.kroll_ahrc.ukri.org#ext#@ukri.onmicrosoft.com::a86070eb-52b5-4abf-83dd-dfdec03f0612" providerId="AD" clId="Web-{5CB198C0-4F59-4AE0-BB94-BC9C3FBBC7AC}" dt="2022-04-27T13:29:02.736" v="8"/>
          <ac:picMkLst>
            <pc:docMk/>
            <pc:sldMk cId="1252506059" sldId="274"/>
            <ac:picMk id="46" creationId="{952408A8-2725-4FE3-783C-6C7022FE5561}"/>
          </ac:picMkLst>
        </pc:picChg>
      </pc:sldChg>
    </pc:docChg>
  </pc:docChgLst>
  <pc:docChgLst>
    <pc:chgData name="Deborah Kroll - UKRI AHRC" userId="S::deborah.kroll_ahrc.ukri.org#ext#@ukri.onmicrosoft.com::a86070eb-52b5-4abf-83dd-dfdec03f0612" providerId="AD" clId="Web-{F04F4A44-4F46-4911-A0E4-B75D2A57E618}"/>
    <pc:docChg chg="addSld modSld sldOrd">
      <pc:chgData name="Deborah Kroll - UKRI AHRC" userId="S::deborah.kroll_ahrc.ukri.org#ext#@ukri.onmicrosoft.com::a86070eb-52b5-4abf-83dd-dfdec03f0612" providerId="AD" clId="Web-{F04F4A44-4F46-4911-A0E4-B75D2A57E618}" dt="2022-03-31T13:07:24.717" v="644" actId="20577"/>
      <pc:docMkLst>
        <pc:docMk/>
      </pc:docMkLst>
      <pc:sldChg chg="modSp">
        <pc:chgData name="Deborah Kroll - UKRI AHRC" userId="S::deborah.kroll_ahrc.ukri.org#ext#@ukri.onmicrosoft.com::a86070eb-52b5-4abf-83dd-dfdec03f0612" providerId="AD" clId="Web-{F04F4A44-4F46-4911-A0E4-B75D2A57E618}" dt="2022-03-31T12:29:39.856" v="6" actId="20577"/>
        <pc:sldMkLst>
          <pc:docMk/>
          <pc:sldMk cId="1683206487" sldId="256"/>
        </pc:sldMkLst>
        <pc:spChg chg="mod">
          <ac:chgData name="Deborah Kroll - UKRI AHRC" userId="S::deborah.kroll_ahrc.ukri.org#ext#@ukri.onmicrosoft.com::a86070eb-52b5-4abf-83dd-dfdec03f0612" providerId="AD" clId="Web-{F04F4A44-4F46-4911-A0E4-B75D2A57E618}" dt="2022-03-31T12:29:39.856" v="6" actId="20577"/>
          <ac:spMkLst>
            <pc:docMk/>
            <pc:sldMk cId="1683206487" sldId="256"/>
            <ac:spMk id="3" creationId="{6C6B5FD4-8272-4991-9C5B-35595419C439}"/>
          </ac:spMkLst>
        </pc:spChg>
      </pc:sldChg>
      <pc:sldChg chg="modSp ord">
        <pc:chgData name="Deborah Kroll - UKRI AHRC" userId="S::deborah.kroll_ahrc.ukri.org#ext#@ukri.onmicrosoft.com::a86070eb-52b5-4abf-83dd-dfdec03f0612" providerId="AD" clId="Web-{F04F4A44-4F46-4911-A0E4-B75D2A57E618}" dt="2022-03-31T12:44:03.890" v="226"/>
        <pc:sldMkLst>
          <pc:docMk/>
          <pc:sldMk cId="956150462" sldId="257"/>
        </pc:sldMkLst>
        <pc:spChg chg="mod">
          <ac:chgData name="Deborah Kroll - UKRI AHRC" userId="S::deborah.kroll_ahrc.ukri.org#ext#@ukri.onmicrosoft.com::a86070eb-52b5-4abf-83dd-dfdec03f0612" providerId="AD" clId="Web-{F04F4A44-4F46-4911-A0E4-B75D2A57E618}" dt="2022-03-31T12:43:27.295" v="225" actId="20577"/>
          <ac:spMkLst>
            <pc:docMk/>
            <pc:sldMk cId="956150462" sldId="257"/>
            <ac:spMk id="6" creationId="{24D07B57-362C-4A50-88F2-73EEDC506A14}"/>
          </ac:spMkLst>
        </pc:spChg>
      </pc:sldChg>
      <pc:sldChg chg="modSp">
        <pc:chgData name="Deborah Kroll - UKRI AHRC" userId="S::deborah.kroll_ahrc.ukri.org#ext#@ukri.onmicrosoft.com::a86070eb-52b5-4abf-83dd-dfdec03f0612" providerId="AD" clId="Web-{F04F4A44-4F46-4911-A0E4-B75D2A57E618}" dt="2022-03-31T12:57:54.798" v="416" actId="20577"/>
        <pc:sldMkLst>
          <pc:docMk/>
          <pc:sldMk cId="581402547" sldId="261"/>
        </pc:sldMkLst>
        <pc:spChg chg="mod">
          <ac:chgData name="Deborah Kroll - UKRI AHRC" userId="S::deborah.kroll_ahrc.ukri.org#ext#@ukri.onmicrosoft.com::a86070eb-52b5-4abf-83dd-dfdec03f0612" providerId="AD" clId="Web-{F04F4A44-4F46-4911-A0E4-B75D2A57E618}" dt="2022-03-31T12:57:54.798" v="416" actId="20577"/>
          <ac:spMkLst>
            <pc:docMk/>
            <pc:sldMk cId="581402547" sldId="261"/>
            <ac:spMk id="3" creationId="{FAD0FE86-A5DE-42CA-8491-75A36FDE974D}"/>
          </ac:spMkLst>
        </pc:spChg>
      </pc:sldChg>
      <pc:sldChg chg="modSp">
        <pc:chgData name="Deborah Kroll - UKRI AHRC" userId="S::deborah.kroll_ahrc.ukri.org#ext#@ukri.onmicrosoft.com::a86070eb-52b5-4abf-83dd-dfdec03f0612" providerId="AD" clId="Web-{F04F4A44-4F46-4911-A0E4-B75D2A57E618}" dt="2022-03-31T12:47:49.426" v="236" actId="20577"/>
        <pc:sldMkLst>
          <pc:docMk/>
          <pc:sldMk cId="607610080" sldId="264"/>
        </pc:sldMkLst>
        <pc:spChg chg="mod">
          <ac:chgData name="Deborah Kroll - UKRI AHRC" userId="S::deborah.kroll_ahrc.ukri.org#ext#@ukri.onmicrosoft.com::a86070eb-52b5-4abf-83dd-dfdec03f0612" providerId="AD" clId="Web-{F04F4A44-4F46-4911-A0E4-B75D2A57E618}" dt="2022-03-31T12:47:49.426" v="236" actId="20577"/>
          <ac:spMkLst>
            <pc:docMk/>
            <pc:sldMk cId="607610080" sldId="264"/>
            <ac:spMk id="2" creationId="{F72408BD-83F8-4CA4-80F1-F4DB4FFCB2DC}"/>
          </ac:spMkLst>
        </pc:spChg>
        <pc:spChg chg="mod">
          <ac:chgData name="Deborah Kroll - UKRI AHRC" userId="S::deborah.kroll_ahrc.ukri.org#ext#@ukri.onmicrosoft.com::a86070eb-52b5-4abf-83dd-dfdec03f0612" providerId="AD" clId="Web-{F04F4A44-4F46-4911-A0E4-B75D2A57E618}" dt="2022-03-31T12:47:04.816" v="231" actId="20577"/>
          <ac:spMkLst>
            <pc:docMk/>
            <pc:sldMk cId="607610080" sldId="264"/>
            <ac:spMk id="3" creationId="{D4EE4E15-DFEB-41B3-96C3-6FD1C411FABE}"/>
          </ac:spMkLst>
        </pc:spChg>
      </pc:sldChg>
      <pc:sldChg chg="ord">
        <pc:chgData name="Deborah Kroll - UKRI AHRC" userId="S::deborah.kroll_ahrc.ukri.org#ext#@ukri.onmicrosoft.com::a86070eb-52b5-4abf-83dd-dfdec03f0612" providerId="AD" clId="Web-{F04F4A44-4F46-4911-A0E4-B75D2A57E618}" dt="2022-03-31T12:44:47.344" v="228"/>
        <pc:sldMkLst>
          <pc:docMk/>
          <pc:sldMk cId="4262522823" sldId="265"/>
        </pc:sldMkLst>
      </pc:sldChg>
      <pc:sldChg chg="modSp ord">
        <pc:chgData name="Deborah Kroll - UKRI AHRC" userId="S::deborah.kroll_ahrc.ukri.org#ext#@ukri.onmicrosoft.com::a86070eb-52b5-4abf-83dd-dfdec03f0612" providerId="AD" clId="Web-{F04F4A44-4F46-4911-A0E4-B75D2A57E618}" dt="2022-03-31T12:44:33.344" v="227"/>
        <pc:sldMkLst>
          <pc:docMk/>
          <pc:sldMk cId="3926732971" sldId="266"/>
        </pc:sldMkLst>
        <pc:spChg chg="mod">
          <ac:chgData name="Deborah Kroll - UKRI AHRC" userId="S::deborah.kroll_ahrc.ukri.org#ext#@ukri.onmicrosoft.com::a86070eb-52b5-4abf-83dd-dfdec03f0612" providerId="AD" clId="Web-{F04F4A44-4F46-4911-A0E4-B75D2A57E618}" dt="2022-03-31T12:31:55.656" v="22" actId="20577"/>
          <ac:spMkLst>
            <pc:docMk/>
            <pc:sldMk cId="3926732971" sldId="266"/>
            <ac:spMk id="2" creationId="{DAA807F2-C028-4855-B467-5ADDD0DB7AAA}"/>
          </ac:spMkLst>
        </pc:spChg>
      </pc:sldChg>
      <pc:sldChg chg="modSp add replId">
        <pc:chgData name="Deborah Kroll - UKRI AHRC" userId="S::deborah.kroll_ahrc.ukri.org#ext#@ukri.onmicrosoft.com::a86070eb-52b5-4abf-83dd-dfdec03f0612" providerId="AD" clId="Web-{F04F4A44-4F46-4911-A0E4-B75D2A57E618}" dt="2022-03-31T12:30:28.732" v="19" actId="20577"/>
        <pc:sldMkLst>
          <pc:docMk/>
          <pc:sldMk cId="633615496" sldId="267"/>
        </pc:sldMkLst>
        <pc:spChg chg="mod">
          <ac:chgData name="Deborah Kroll - UKRI AHRC" userId="S::deborah.kroll_ahrc.ukri.org#ext#@ukri.onmicrosoft.com::a86070eb-52b5-4abf-83dd-dfdec03f0612" providerId="AD" clId="Web-{F04F4A44-4F46-4911-A0E4-B75D2A57E618}" dt="2022-03-31T12:30:14.466" v="13" actId="20577"/>
          <ac:spMkLst>
            <pc:docMk/>
            <pc:sldMk cId="633615496" sldId="267"/>
            <ac:spMk id="2" creationId="{662316DA-944B-4D15-A016-B30C14D054D7}"/>
          </ac:spMkLst>
        </pc:spChg>
        <pc:spChg chg="mod">
          <ac:chgData name="Deborah Kroll - UKRI AHRC" userId="S::deborah.kroll_ahrc.ukri.org#ext#@ukri.onmicrosoft.com::a86070eb-52b5-4abf-83dd-dfdec03f0612" providerId="AD" clId="Web-{F04F4A44-4F46-4911-A0E4-B75D2A57E618}" dt="2022-03-31T12:30:28.732" v="19" actId="20577"/>
          <ac:spMkLst>
            <pc:docMk/>
            <pc:sldMk cId="633615496" sldId="267"/>
            <ac:spMk id="4" creationId="{65928766-19F9-420F-8FAA-EEF196CF7B21}"/>
          </ac:spMkLst>
        </pc:spChg>
      </pc:sldChg>
      <pc:sldChg chg="modSp new ord">
        <pc:chgData name="Deborah Kroll - UKRI AHRC" userId="S::deborah.kroll_ahrc.ukri.org#ext#@ukri.onmicrosoft.com::a86070eb-52b5-4abf-83dd-dfdec03f0612" providerId="AD" clId="Web-{F04F4A44-4F46-4911-A0E4-B75D2A57E618}" dt="2022-03-31T12:44:55.500" v="229" actId="20577"/>
        <pc:sldMkLst>
          <pc:docMk/>
          <pc:sldMk cId="2217525058" sldId="268"/>
        </pc:sldMkLst>
        <pc:spChg chg="mod">
          <ac:chgData name="Deborah Kroll - UKRI AHRC" userId="S::deborah.kroll_ahrc.ukri.org#ext#@ukri.onmicrosoft.com::a86070eb-52b5-4abf-83dd-dfdec03f0612" providerId="AD" clId="Web-{F04F4A44-4F46-4911-A0E4-B75D2A57E618}" dt="2022-03-31T12:44:55.500" v="229" actId="20577"/>
          <ac:spMkLst>
            <pc:docMk/>
            <pc:sldMk cId="2217525058" sldId="268"/>
            <ac:spMk id="3" creationId="{830254C6-BAFC-C296-F1EC-7678530A1279}"/>
          </ac:spMkLst>
        </pc:spChg>
      </pc:sldChg>
      <pc:sldChg chg="modSp new">
        <pc:chgData name="Deborah Kroll - UKRI AHRC" userId="S::deborah.kroll_ahrc.ukri.org#ext#@ukri.onmicrosoft.com::a86070eb-52b5-4abf-83dd-dfdec03f0612" providerId="AD" clId="Web-{F04F4A44-4F46-4911-A0E4-B75D2A57E618}" dt="2022-03-31T12:55:22.342" v="366" actId="20577"/>
        <pc:sldMkLst>
          <pc:docMk/>
          <pc:sldMk cId="3546334575" sldId="269"/>
        </pc:sldMkLst>
        <pc:spChg chg="mod">
          <ac:chgData name="Deborah Kroll - UKRI AHRC" userId="S::deborah.kroll_ahrc.ukri.org#ext#@ukri.onmicrosoft.com::a86070eb-52b5-4abf-83dd-dfdec03f0612" providerId="AD" clId="Web-{F04F4A44-4F46-4911-A0E4-B75D2A57E618}" dt="2022-03-31T12:51:49.134" v="257" actId="20577"/>
          <ac:spMkLst>
            <pc:docMk/>
            <pc:sldMk cId="3546334575" sldId="269"/>
            <ac:spMk id="2" creationId="{CCA836B4-6A18-B508-78F8-80B4DED89325}"/>
          </ac:spMkLst>
        </pc:spChg>
        <pc:spChg chg="mod">
          <ac:chgData name="Deborah Kroll - UKRI AHRC" userId="S::deborah.kroll_ahrc.ukri.org#ext#@ukri.onmicrosoft.com::a86070eb-52b5-4abf-83dd-dfdec03f0612" providerId="AD" clId="Web-{F04F4A44-4F46-4911-A0E4-B75D2A57E618}" dt="2022-03-31T12:55:22.342" v="366" actId="20577"/>
          <ac:spMkLst>
            <pc:docMk/>
            <pc:sldMk cId="3546334575" sldId="269"/>
            <ac:spMk id="3" creationId="{02CCC76C-D2FD-0B4F-B039-8A603EC3FDD1}"/>
          </ac:spMkLst>
        </pc:spChg>
      </pc:sldChg>
      <pc:sldChg chg="modSp new">
        <pc:chgData name="Deborah Kroll - UKRI AHRC" userId="S::deborah.kroll_ahrc.ukri.org#ext#@ukri.onmicrosoft.com::a86070eb-52b5-4abf-83dd-dfdec03f0612" providerId="AD" clId="Web-{F04F4A44-4F46-4911-A0E4-B75D2A57E618}" dt="2022-03-31T12:56:40.031" v="393" actId="20577"/>
        <pc:sldMkLst>
          <pc:docMk/>
          <pc:sldMk cId="3493114679" sldId="270"/>
        </pc:sldMkLst>
        <pc:spChg chg="mod">
          <ac:chgData name="Deborah Kroll - UKRI AHRC" userId="S::deborah.kroll_ahrc.ukri.org#ext#@ukri.onmicrosoft.com::a86070eb-52b5-4abf-83dd-dfdec03f0612" providerId="AD" clId="Web-{F04F4A44-4F46-4911-A0E4-B75D2A57E618}" dt="2022-03-31T12:56:23.296" v="386" actId="20577"/>
          <ac:spMkLst>
            <pc:docMk/>
            <pc:sldMk cId="3493114679" sldId="270"/>
            <ac:spMk id="2" creationId="{90EE38EC-1401-C7E5-F67C-96F7E0B43C55}"/>
          </ac:spMkLst>
        </pc:spChg>
        <pc:spChg chg="mod">
          <ac:chgData name="Deborah Kroll - UKRI AHRC" userId="S::deborah.kroll_ahrc.ukri.org#ext#@ukri.onmicrosoft.com::a86070eb-52b5-4abf-83dd-dfdec03f0612" providerId="AD" clId="Web-{F04F4A44-4F46-4911-A0E4-B75D2A57E618}" dt="2022-03-31T12:56:40.031" v="393" actId="20577"/>
          <ac:spMkLst>
            <pc:docMk/>
            <pc:sldMk cId="3493114679" sldId="270"/>
            <ac:spMk id="3" creationId="{E6D4542C-605B-B26A-515E-73FFD32F25DB}"/>
          </ac:spMkLst>
        </pc:spChg>
      </pc:sldChg>
      <pc:sldChg chg="modSp new">
        <pc:chgData name="Deborah Kroll - UKRI AHRC" userId="S::deborah.kroll_ahrc.ukri.org#ext#@ukri.onmicrosoft.com::a86070eb-52b5-4abf-83dd-dfdec03f0612" providerId="AD" clId="Web-{F04F4A44-4F46-4911-A0E4-B75D2A57E618}" dt="2022-03-31T13:07:24.717" v="644" actId="20577"/>
        <pc:sldMkLst>
          <pc:docMk/>
          <pc:sldMk cId="2537953766" sldId="271"/>
        </pc:sldMkLst>
        <pc:spChg chg="mod">
          <ac:chgData name="Deborah Kroll - UKRI AHRC" userId="S::deborah.kroll_ahrc.ukri.org#ext#@ukri.onmicrosoft.com::a86070eb-52b5-4abf-83dd-dfdec03f0612" providerId="AD" clId="Web-{F04F4A44-4F46-4911-A0E4-B75D2A57E618}" dt="2022-03-31T12:59:29.785" v="419" actId="20577"/>
          <ac:spMkLst>
            <pc:docMk/>
            <pc:sldMk cId="2537953766" sldId="271"/>
            <ac:spMk id="2" creationId="{61C74912-7F1E-1223-2A02-84ACC76C5D7F}"/>
          </ac:spMkLst>
        </pc:spChg>
        <pc:spChg chg="mod">
          <ac:chgData name="Deborah Kroll - UKRI AHRC" userId="S::deborah.kroll_ahrc.ukri.org#ext#@ukri.onmicrosoft.com::a86070eb-52b5-4abf-83dd-dfdec03f0612" providerId="AD" clId="Web-{F04F4A44-4F46-4911-A0E4-B75D2A57E618}" dt="2022-03-31T13:07:24.717" v="644" actId="20577"/>
          <ac:spMkLst>
            <pc:docMk/>
            <pc:sldMk cId="2537953766" sldId="271"/>
            <ac:spMk id="3" creationId="{B0C8407A-1D8F-5F16-5EC3-B786F8A046C6}"/>
          </ac:spMkLst>
        </pc:spChg>
      </pc:sldChg>
    </pc:docChg>
  </pc:docChgLst>
  <pc:docChgLst>
    <pc:chgData name="Deborah Kroll - UKRI AHRC" userId="S::deborah.kroll_ahrc.ukri.org#ext#@ukri.onmicrosoft.com::a86070eb-52b5-4abf-83dd-dfdec03f0612" providerId="AD" clId="Web-{952F9B79-76CF-4298-AA10-65BF47D3227E}"/>
    <pc:docChg chg="modSld">
      <pc:chgData name="Deborah Kroll - UKRI AHRC" userId="S::deborah.kroll_ahrc.ukri.org#ext#@ukri.onmicrosoft.com::a86070eb-52b5-4abf-83dd-dfdec03f0612" providerId="AD" clId="Web-{952F9B79-76CF-4298-AA10-65BF47D3227E}" dt="2022-05-03T15:34:08.306" v="332"/>
      <pc:docMkLst>
        <pc:docMk/>
      </pc:docMkLst>
      <pc:sldChg chg="modSp">
        <pc:chgData name="Deborah Kroll - UKRI AHRC" userId="S::deborah.kroll_ahrc.ukri.org#ext#@ukri.onmicrosoft.com::a86070eb-52b5-4abf-83dd-dfdec03f0612" providerId="AD" clId="Web-{952F9B79-76CF-4298-AA10-65BF47D3227E}" dt="2022-05-03T15:27:24.202" v="45" actId="20577"/>
        <pc:sldMkLst>
          <pc:docMk/>
          <pc:sldMk cId="607610080" sldId="264"/>
        </pc:sldMkLst>
        <pc:graphicFrameChg chg="modGraphic">
          <ac:chgData name="Deborah Kroll - UKRI AHRC" userId="S::deborah.kroll_ahrc.ukri.org#ext#@ukri.onmicrosoft.com::a86070eb-52b5-4abf-83dd-dfdec03f0612" providerId="AD" clId="Web-{952F9B79-76CF-4298-AA10-65BF47D3227E}" dt="2022-05-03T15:27:24.202" v="45" actId="20577"/>
          <ac:graphicFrameMkLst>
            <pc:docMk/>
            <pc:sldMk cId="607610080" sldId="264"/>
            <ac:graphicFrameMk id="6" creationId="{9ECC1683-C23F-330F-7428-AF196A7D6DF7}"/>
          </ac:graphicFrameMkLst>
        </pc:graphicFrameChg>
      </pc:sldChg>
      <pc:sldChg chg="delSp modSp">
        <pc:chgData name="Deborah Kroll - UKRI AHRC" userId="S::deborah.kroll_ahrc.ukri.org#ext#@ukri.onmicrosoft.com::a86070eb-52b5-4abf-83dd-dfdec03f0612" providerId="AD" clId="Web-{952F9B79-76CF-4298-AA10-65BF47D3227E}" dt="2022-05-03T15:34:08.306" v="332"/>
        <pc:sldMkLst>
          <pc:docMk/>
          <pc:sldMk cId="4262522823" sldId="265"/>
        </pc:sldMkLst>
        <pc:graphicFrameChg chg="mod modGraphic">
          <ac:chgData name="Deborah Kroll - UKRI AHRC" userId="S::deborah.kroll_ahrc.ukri.org#ext#@ukri.onmicrosoft.com::a86070eb-52b5-4abf-83dd-dfdec03f0612" providerId="AD" clId="Web-{952F9B79-76CF-4298-AA10-65BF47D3227E}" dt="2022-05-03T15:34:08.306" v="332"/>
          <ac:graphicFrameMkLst>
            <pc:docMk/>
            <pc:sldMk cId="4262522823" sldId="265"/>
            <ac:graphicFrameMk id="17" creationId="{0C7EDFCD-73BA-4A0E-81ED-F4E735F4773D}"/>
          </ac:graphicFrameMkLst>
        </pc:graphicFrameChg>
        <pc:picChg chg="del mod modCrop">
          <ac:chgData name="Deborah Kroll - UKRI AHRC" userId="S::deborah.kroll_ahrc.ukri.org#ext#@ukri.onmicrosoft.com::a86070eb-52b5-4abf-83dd-dfdec03f0612" providerId="AD" clId="Web-{952F9B79-76CF-4298-AA10-65BF47D3227E}" dt="2022-05-03T15:31:51.131" v="287"/>
          <ac:picMkLst>
            <pc:docMk/>
            <pc:sldMk cId="4262522823" sldId="265"/>
            <ac:picMk id="13" creationId="{0DA33833-0A90-43E0-BCDE-4378D45A9375}"/>
          </ac:picMkLst>
        </pc:picChg>
      </pc:sldChg>
      <pc:sldChg chg="modSp">
        <pc:chgData name="Deborah Kroll - UKRI AHRC" userId="S::deborah.kroll_ahrc.ukri.org#ext#@ukri.onmicrosoft.com::a86070eb-52b5-4abf-83dd-dfdec03f0612" providerId="AD" clId="Web-{952F9B79-76CF-4298-AA10-65BF47D3227E}" dt="2022-05-03T15:26:09.951" v="26" actId="20577"/>
        <pc:sldMkLst>
          <pc:docMk/>
          <pc:sldMk cId="3926732971" sldId="266"/>
        </pc:sldMkLst>
        <pc:spChg chg="mod">
          <ac:chgData name="Deborah Kroll - UKRI AHRC" userId="S::deborah.kroll_ahrc.ukri.org#ext#@ukri.onmicrosoft.com::a86070eb-52b5-4abf-83dd-dfdec03f0612" providerId="AD" clId="Web-{952F9B79-76CF-4298-AA10-65BF47D3227E}" dt="2022-05-03T15:26:09.951" v="26" actId="20577"/>
          <ac:spMkLst>
            <pc:docMk/>
            <pc:sldMk cId="3926732971" sldId="266"/>
            <ac:spMk id="5" creationId="{12A0201C-CFDF-4FE3-8839-7B738F09D417}"/>
          </ac:spMkLst>
        </pc:spChg>
      </pc:sldChg>
    </pc:docChg>
  </pc:docChgLst>
  <pc:docChgLst>
    <pc:chgData name="Victoria Plomer UKRI AHRC" userId="S::victoria.plomer_ahrc.ukri.org#ext#@ukri.onmicrosoft.com::4a15b0fc-90b9-422a-8bbc-dad425086e3f" providerId="AD" clId="Web-{35C136DB-FEE7-4A09-9F80-06F96FA2E759}"/>
    <pc:docChg chg="modSld">
      <pc:chgData name="Victoria Plomer UKRI AHRC" userId="S::victoria.plomer_ahrc.ukri.org#ext#@ukri.onmicrosoft.com::4a15b0fc-90b9-422a-8bbc-dad425086e3f" providerId="AD" clId="Web-{35C136DB-FEE7-4A09-9F80-06F96FA2E759}" dt="2022-04-28T07:05:55.453" v="1" actId="1076"/>
      <pc:docMkLst>
        <pc:docMk/>
      </pc:docMkLst>
      <pc:sldChg chg="modSp">
        <pc:chgData name="Victoria Plomer UKRI AHRC" userId="S::victoria.plomer_ahrc.ukri.org#ext#@ukri.onmicrosoft.com::4a15b0fc-90b9-422a-8bbc-dad425086e3f" providerId="AD" clId="Web-{35C136DB-FEE7-4A09-9F80-06F96FA2E759}" dt="2022-04-28T07:05:55.453" v="1" actId="1076"/>
        <pc:sldMkLst>
          <pc:docMk/>
          <pc:sldMk cId="1252506059" sldId="274"/>
        </pc:sldMkLst>
        <pc:graphicFrameChg chg="mod">
          <ac:chgData name="Victoria Plomer UKRI AHRC" userId="S::victoria.plomer_ahrc.ukri.org#ext#@ukri.onmicrosoft.com::4a15b0fc-90b9-422a-8bbc-dad425086e3f" providerId="AD" clId="Web-{35C136DB-FEE7-4A09-9F80-06F96FA2E759}" dt="2022-04-28T07:05:55.453" v="1" actId="1076"/>
          <ac:graphicFrameMkLst>
            <pc:docMk/>
            <pc:sldMk cId="1252506059" sldId="274"/>
            <ac:graphicFrameMk id="10" creationId="{8265033E-4FD1-407F-B423-142CEF5DE3DD}"/>
          </ac:graphicFrameMkLst>
        </pc:graphicFrameChg>
      </pc:sldChg>
    </pc:docChg>
  </pc:docChgLst>
  <pc:docChgLst>
    <pc:chgData name="Victoria Plomer - AHRC UKRI" userId="b81e2187-207d-43c6-bb0b-e1649e415507" providerId="ADAL" clId="{7075BE60-011C-47D0-B351-6E21435B5650}"/>
    <pc:docChg chg="undo custSel addSld modSld">
      <pc:chgData name="Victoria Plomer - AHRC UKRI" userId="b81e2187-207d-43c6-bb0b-e1649e415507" providerId="ADAL" clId="{7075BE60-011C-47D0-B351-6E21435B5650}" dt="2022-04-28T09:11:59.201" v="668"/>
      <pc:docMkLst>
        <pc:docMk/>
      </pc:docMkLst>
      <pc:sldChg chg="addSp delSp modSp mod setBg setClrOvrMap">
        <pc:chgData name="Victoria Plomer - AHRC UKRI" userId="b81e2187-207d-43c6-bb0b-e1649e415507" providerId="ADAL" clId="{7075BE60-011C-47D0-B351-6E21435B5650}" dt="2022-04-27T10:13:59.068" v="8"/>
        <pc:sldMkLst>
          <pc:docMk/>
          <pc:sldMk cId="1683206487" sldId="256"/>
        </pc:sldMkLst>
        <pc:spChg chg="mod">
          <ac:chgData name="Victoria Plomer - AHRC UKRI" userId="b81e2187-207d-43c6-bb0b-e1649e415507" providerId="ADAL" clId="{7075BE60-011C-47D0-B351-6E21435B5650}" dt="2022-04-27T10:13:57.742" v="7" actId="26606"/>
          <ac:spMkLst>
            <pc:docMk/>
            <pc:sldMk cId="1683206487" sldId="256"/>
            <ac:spMk id="2" creationId="{55C78992-7AC3-4F16-A0CA-04BDF0050608}"/>
          </ac:spMkLst>
        </pc:spChg>
        <pc:spChg chg="mod">
          <ac:chgData name="Victoria Plomer - AHRC UKRI" userId="b81e2187-207d-43c6-bb0b-e1649e415507" providerId="ADAL" clId="{7075BE60-011C-47D0-B351-6E21435B5650}" dt="2022-04-27T10:13:57.742" v="7" actId="26606"/>
          <ac:spMkLst>
            <pc:docMk/>
            <pc:sldMk cId="1683206487" sldId="256"/>
            <ac:spMk id="3" creationId="{6C6B5FD4-8272-4991-9C5B-35595419C439}"/>
          </ac:spMkLst>
        </pc:spChg>
        <pc:spChg chg="add del">
          <ac:chgData name="Victoria Plomer - AHRC UKRI" userId="b81e2187-207d-43c6-bb0b-e1649e415507" providerId="ADAL" clId="{7075BE60-011C-47D0-B351-6E21435B5650}" dt="2022-04-27T10:13:57.742" v="7" actId="26606"/>
          <ac:spMkLst>
            <pc:docMk/>
            <pc:sldMk cId="1683206487" sldId="256"/>
            <ac:spMk id="12" creationId="{C1DD1A8A-57D5-4A81-AD04-532B043C5611}"/>
          </ac:spMkLst>
        </pc:spChg>
        <pc:spChg chg="add del">
          <ac:chgData name="Victoria Plomer - AHRC UKRI" userId="b81e2187-207d-43c6-bb0b-e1649e415507" providerId="ADAL" clId="{7075BE60-011C-47D0-B351-6E21435B5650}" dt="2022-04-27T10:13:57.742" v="7" actId="26606"/>
          <ac:spMkLst>
            <pc:docMk/>
            <pc:sldMk cId="1683206487" sldId="256"/>
            <ac:spMk id="14" creationId="{007891EC-4501-44ED-A8C8-B11B6DB767AB}"/>
          </ac:spMkLst>
        </pc:spChg>
        <pc:spChg chg="add del">
          <ac:chgData name="Victoria Plomer - AHRC UKRI" userId="b81e2187-207d-43c6-bb0b-e1649e415507" providerId="ADAL" clId="{7075BE60-011C-47D0-B351-6E21435B5650}" dt="2022-04-27T10:13:35.415" v="1" actId="26606"/>
          <ac:spMkLst>
            <pc:docMk/>
            <pc:sldMk cId="1683206487" sldId="256"/>
            <ac:spMk id="71" creationId="{8537B233-9CDD-4A90-AABB-A8963DEE4FBC}"/>
          </ac:spMkLst>
        </pc:spChg>
        <pc:spChg chg="add del">
          <ac:chgData name="Victoria Plomer - AHRC UKRI" userId="b81e2187-207d-43c6-bb0b-e1649e415507" providerId="ADAL" clId="{7075BE60-011C-47D0-B351-6E21435B5650}" dt="2022-04-27T10:13:38.993" v="3" actId="26606"/>
          <ac:spMkLst>
            <pc:docMk/>
            <pc:sldMk cId="1683206487" sldId="256"/>
            <ac:spMk id="1028" creationId="{FA69AAE0-49D5-4C8B-8BA2-55898C00E05E}"/>
          </ac:spMkLst>
        </pc:spChg>
        <pc:spChg chg="add del">
          <ac:chgData name="Victoria Plomer - AHRC UKRI" userId="b81e2187-207d-43c6-bb0b-e1649e415507" providerId="ADAL" clId="{7075BE60-011C-47D0-B351-6E21435B5650}" dt="2022-04-27T10:13:41.377" v="5" actId="26606"/>
          <ac:spMkLst>
            <pc:docMk/>
            <pc:sldMk cId="1683206487" sldId="256"/>
            <ac:spMk id="1030" creationId="{27BDFED6-6E33-4606-AFE2-886ADB1C018E}"/>
          </ac:spMkLst>
        </pc:spChg>
        <pc:spChg chg="add del">
          <ac:chgData name="Victoria Plomer - AHRC UKRI" userId="b81e2187-207d-43c6-bb0b-e1649e415507" providerId="ADAL" clId="{7075BE60-011C-47D0-B351-6E21435B5650}" dt="2022-04-27T10:13:41.377" v="5" actId="26606"/>
          <ac:spMkLst>
            <pc:docMk/>
            <pc:sldMk cId="1683206487" sldId="256"/>
            <ac:spMk id="1031" creationId="{890DEF05-784E-4B61-89E4-04C4ECF4E5A0}"/>
          </ac:spMkLst>
        </pc:spChg>
        <pc:spChg chg="add del">
          <ac:chgData name="Victoria Plomer - AHRC UKRI" userId="b81e2187-207d-43c6-bb0b-e1649e415507" providerId="ADAL" clId="{7075BE60-011C-47D0-B351-6E21435B5650}" dt="2022-04-27T10:13:57.742" v="7" actId="26606"/>
          <ac:spMkLst>
            <pc:docMk/>
            <pc:sldMk cId="1683206487" sldId="256"/>
            <ac:spMk id="1033" creationId="{8537B233-9CDD-4A90-AABB-A8963DEE4FBC}"/>
          </ac:spMkLst>
        </pc:spChg>
        <pc:picChg chg="mod">
          <ac:chgData name="Victoria Plomer - AHRC UKRI" userId="b81e2187-207d-43c6-bb0b-e1649e415507" providerId="ADAL" clId="{7075BE60-011C-47D0-B351-6E21435B5650}" dt="2022-04-27T10:13:57.742" v="7" actId="26606"/>
          <ac:picMkLst>
            <pc:docMk/>
            <pc:sldMk cId="1683206487" sldId="256"/>
            <ac:picMk id="5" creationId="{FE4F7D66-87E5-43C8-858F-D461FBF1C131}"/>
          </ac:picMkLst>
        </pc:picChg>
        <pc:picChg chg="del mod ord">
          <ac:chgData name="Victoria Plomer - AHRC UKRI" userId="b81e2187-207d-43c6-bb0b-e1649e415507" providerId="ADAL" clId="{7075BE60-011C-47D0-B351-6E21435B5650}" dt="2022-04-27T10:13:59.068" v="8"/>
          <ac:picMkLst>
            <pc:docMk/>
            <pc:sldMk cId="1683206487" sldId="256"/>
            <ac:picMk id="1026" creationId="{3173AC4A-4351-477B-934A-32F6BD6B0A15}"/>
          </ac:picMkLst>
        </pc:picChg>
        <pc:cxnChg chg="add del">
          <ac:chgData name="Victoria Plomer - AHRC UKRI" userId="b81e2187-207d-43c6-bb0b-e1649e415507" providerId="ADAL" clId="{7075BE60-011C-47D0-B351-6E21435B5650}" dt="2022-04-27T10:13:35.415" v="1" actId="26606"/>
          <ac:cxnSpMkLst>
            <pc:docMk/>
            <pc:sldMk cId="1683206487" sldId="256"/>
            <ac:cxnSpMk id="73" creationId="{040575EE-C594-4566-BC00-663004E52AB5}"/>
          </ac:cxnSpMkLst>
        </pc:cxnChg>
        <pc:cxnChg chg="add del">
          <ac:chgData name="Victoria Plomer - AHRC UKRI" userId="b81e2187-207d-43c6-bb0b-e1649e415507" providerId="ADAL" clId="{7075BE60-011C-47D0-B351-6E21435B5650}" dt="2022-04-27T10:13:41.377" v="5" actId="26606"/>
          <ac:cxnSpMkLst>
            <pc:docMk/>
            <pc:sldMk cId="1683206487" sldId="256"/>
            <ac:cxnSpMk id="75" creationId="{C41BAEC7-F7B0-4224-8B18-8F74B7D87F0B}"/>
          </ac:cxnSpMkLst>
        </pc:cxnChg>
        <pc:cxnChg chg="add del">
          <ac:chgData name="Victoria Plomer - AHRC UKRI" userId="b81e2187-207d-43c6-bb0b-e1649e415507" providerId="ADAL" clId="{7075BE60-011C-47D0-B351-6E21435B5650}" dt="2022-04-27T10:13:57.742" v="7" actId="26606"/>
          <ac:cxnSpMkLst>
            <pc:docMk/>
            <pc:sldMk cId="1683206487" sldId="256"/>
            <ac:cxnSpMk id="1034" creationId="{040575EE-C594-4566-BC00-663004E52AB5}"/>
          </ac:cxnSpMkLst>
        </pc:cxnChg>
      </pc:sldChg>
      <pc:sldChg chg="addSp delSp modSp new mod">
        <pc:chgData name="Victoria Plomer - AHRC UKRI" userId="b81e2187-207d-43c6-bb0b-e1649e415507" providerId="ADAL" clId="{7075BE60-011C-47D0-B351-6E21435B5650}" dt="2022-04-28T09:11:59.201" v="668"/>
        <pc:sldMkLst>
          <pc:docMk/>
          <pc:sldMk cId="1252506059" sldId="274"/>
        </pc:sldMkLst>
        <pc:spChg chg="del mod">
          <ac:chgData name="Victoria Plomer - AHRC UKRI" userId="b81e2187-207d-43c6-bb0b-e1649e415507" providerId="ADAL" clId="{7075BE60-011C-47D0-B351-6E21435B5650}" dt="2022-04-27T10:59:57.010" v="30" actId="478"/>
          <ac:spMkLst>
            <pc:docMk/>
            <pc:sldMk cId="1252506059" sldId="274"/>
            <ac:spMk id="2" creationId="{6FF0875C-E438-4B6A-ADC1-9B934C3873C0}"/>
          </ac:spMkLst>
        </pc:spChg>
        <pc:spChg chg="del">
          <ac:chgData name="Victoria Plomer - AHRC UKRI" userId="b81e2187-207d-43c6-bb0b-e1649e415507" providerId="ADAL" clId="{7075BE60-011C-47D0-B351-6E21435B5650}" dt="2022-04-27T10:14:14.809" v="10"/>
          <ac:spMkLst>
            <pc:docMk/>
            <pc:sldMk cId="1252506059" sldId="274"/>
            <ac:spMk id="3" creationId="{417FEA55-EFE5-4E6E-99F3-9B395650225D}"/>
          </ac:spMkLst>
        </pc:spChg>
        <pc:spChg chg="add mod">
          <ac:chgData name="Victoria Plomer - AHRC UKRI" userId="b81e2187-207d-43c6-bb0b-e1649e415507" providerId="ADAL" clId="{7075BE60-011C-47D0-B351-6E21435B5650}" dt="2022-04-27T10:15:32.070" v="21"/>
          <ac:spMkLst>
            <pc:docMk/>
            <pc:sldMk cId="1252506059" sldId="274"/>
            <ac:spMk id="4" creationId="{349C5F90-8716-409C-8C37-43CED9C1CC1C}"/>
          </ac:spMkLst>
        </pc:spChg>
        <pc:spChg chg="add del">
          <ac:chgData name="Victoria Plomer - AHRC UKRI" userId="b81e2187-207d-43c6-bb0b-e1649e415507" providerId="ADAL" clId="{7075BE60-011C-47D0-B351-6E21435B5650}" dt="2022-04-27T10:15:43.527" v="23" actId="478"/>
          <ac:spMkLst>
            <pc:docMk/>
            <pc:sldMk cId="1252506059" sldId="274"/>
            <ac:spMk id="7" creationId="{937C7693-D719-432F-8CDD-43895C8D9F2B}"/>
          </ac:spMkLst>
        </pc:spChg>
        <pc:spChg chg="add mod">
          <ac:chgData name="Victoria Plomer - AHRC UKRI" userId="b81e2187-207d-43c6-bb0b-e1649e415507" providerId="ADAL" clId="{7075BE60-011C-47D0-B351-6E21435B5650}" dt="2022-04-27T11:58:09.433" v="541" actId="403"/>
          <ac:spMkLst>
            <pc:docMk/>
            <pc:sldMk cId="1252506059" sldId="274"/>
            <ac:spMk id="8" creationId="{4CA5B01B-F304-4B3D-AAA9-47F65DAB692E}"/>
          </ac:spMkLst>
        </pc:spChg>
        <pc:spChg chg="add mod">
          <ac:chgData name="Victoria Plomer - AHRC UKRI" userId="b81e2187-207d-43c6-bb0b-e1649e415507" providerId="ADAL" clId="{7075BE60-011C-47D0-B351-6E21435B5650}" dt="2022-04-27T12:01:06.567" v="614" actId="1076"/>
          <ac:spMkLst>
            <pc:docMk/>
            <pc:sldMk cId="1252506059" sldId="274"/>
            <ac:spMk id="11" creationId="{A81AC011-DFE0-483B-8136-62A5082BC205}"/>
          </ac:spMkLst>
        </pc:spChg>
        <pc:spChg chg="add del mod">
          <ac:chgData name="Victoria Plomer - AHRC UKRI" userId="b81e2187-207d-43c6-bb0b-e1649e415507" providerId="ADAL" clId="{7075BE60-011C-47D0-B351-6E21435B5650}" dt="2022-04-27T11:57:38.335" v="531" actId="478"/>
          <ac:spMkLst>
            <pc:docMk/>
            <pc:sldMk cId="1252506059" sldId="274"/>
            <ac:spMk id="12" creationId="{66DAFC01-A396-4421-A528-C1261F9E6C56}"/>
          </ac:spMkLst>
        </pc:spChg>
        <pc:spChg chg="add mod">
          <ac:chgData name="Victoria Plomer - AHRC UKRI" userId="b81e2187-207d-43c6-bb0b-e1649e415507" providerId="ADAL" clId="{7075BE60-011C-47D0-B351-6E21435B5650}" dt="2022-04-27T11:58:35.188" v="551" actId="1076"/>
          <ac:spMkLst>
            <pc:docMk/>
            <pc:sldMk cId="1252506059" sldId="274"/>
            <ac:spMk id="16" creationId="{07D994C4-A574-4F5D-9F95-92CE15FC3D3A}"/>
          </ac:spMkLst>
        </pc:spChg>
        <pc:graphicFrameChg chg="add del mod modGraphic">
          <ac:chgData name="Victoria Plomer - AHRC UKRI" userId="b81e2187-207d-43c6-bb0b-e1649e415507" providerId="ADAL" clId="{7075BE60-011C-47D0-B351-6E21435B5650}" dt="2022-04-27T11:38:33.848" v="47" actId="478"/>
          <ac:graphicFrameMkLst>
            <pc:docMk/>
            <pc:sldMk cId="1252506059" sldId="274"/>
            <ac:graphicFrameMk id="9" creationId="{E0E4F3AE-20CB-4622-9484-5980EAB52EC4}"/>
          </ac:graphicFrameMkLst>
        </pc:graphicFrameChg>
        <pc:graphicFrameChg chg="add mod modGraphic">
          <ac:chgData name="Victoria Plomer - AHRC UKRI" userId="b81e2187-207d-43c6-bb0b-e1649e415507" providerId="ADAL" clId="{7075BE60-011C-47D0-B351-6E21435B5650}" dt="2022-04-28T09:11:59.201" v="668"/>
          <ac:graphicFrameMkLst>
            <pc:docMk/>
            <pc:sldMk cId="1252506059" sldId="274"/>
            <ac:graphicFrameMk id="10" creationId="{8265033E-4FD1-407F-B423-142CEF5DE3DD}"/>
          </ac:graphicFrameMkLst>
        </pc:graphicFrameChg>
        <pc:graphicFrameChg chg="add mod modGraphic">
          <ac:chgData name="Victoria Plomer - AHRC UKRI" userId="b81e2187-207d-43c6-bb0b-e1649e415507" providerId="ADAL" clId="{7075BE60-011C-47D0-B351-6E21435B5650}" dt="2022-04-28T09:11:05.832" v="665" actId="20577"/>
          <ac:graphicFrameMkLst>
            <pc:docMk/>
            <pc:sldMk cId="1252506059" sldId="274"/>
            <ac:graphicFrameMk id="13" creationId="{A6DFE424-EF72-40B3-9046-5F76F5EDE3BA}"/>
          </ac:graphicFrameMkLst>
        </pc:graphicFrameChg>
        <pc:picChg chg="del mod">
          <ac:chgData name="Victoria Plomer - AHRC UKRI" userId="b81e2187-207d-43c6-bb0b-e1649e415507" providerId="ADAL" clId="{7075BE60-011C-47D0-B351-6E21435B5650}" dt="2022-04-28T09:11:52.473" v="667" actId="478"/>
          <ac:picMkLst>
            <pc:docMk/>
            <pc:sldMk cId="1252506059" sldId="274"/>
            <ac:picMk id="46" creationId="{952408A8-2725-4FE3-783C-6C7022FE5561}"/>
          </ac:picMkLst>
        </pc:picChg>
        <pc:picChg chg="add del mod">
          <ac:chgData name="Victoria Plomer - AHRC UKRI" userId="b81e2187-207d-43c6-bb0b-e1649e415507" providerId="ADAL" clId="{7075BE60-011C-47D0-B351-6E21435B5650}" dt="2022-04-27T10:14:33.837" v="11" actId="478"/>
          <ac:picMkLst>
            <pc:docMk/>
            <pc:sldMk cId="1252506059" sldId="274"/>
            <ac:picMk id="2050" creationId="{9A71B8F2-1E2F-4AE2-A63E-C5A85F73DCC9}"/>
          </ac:picMkLst>
        </pc:picChg>
        <pc:picChg chg="add del mod">
          <ac:chgData name="Victoria Plomer - AHRC UKRI" userId="b81e2187-207d-43c6-bb0b-e1649e415507" providerId="ADAL" clId="{7075BE60-011C-47D0-B351-6E21435B5650}" dt="2022-04-27T11:32:42.216" v="31" actId="478"/>
          <ac:picMkLst>
            <pc:docMk/>
            <pc:sldMk cId="1252506059" sldId="274"/>
            <ac:picMk id="2052" creationId="{F8B23F30-C8F9-4722-9C11-50C955B2529B}"/>
          </ac:picMkLst>
        </pc:picChg>
      </pc:sldChg>
    </pc:docChg>
  </pc:docChgLst>
  <pc:docChgLst>
    <pc:chgData name="Deborah Kroll - AHRC UKRI" userId="3b0ff7fc-f225-4ebd-897f-70054269cfb7" providerId="ADAL" clId="{4DF3B906-2CA1-445B-8A31-0B8D71F055E6}"/>
    <pc:docChg chg="modSld">
      <pc:chgData name="Deborah Kroll - AHRC UKRI" userId="3b0ff7fc-f225-4ebd-897f-70054269cfb7" providerId="ADAL" clId="{4DF3B906-2CA1-445B-8A31-0B8D71F055E6}" dt="2022-05-04T08:47:12.801" v="52" actId="20577"/>
      <pc:docMkLst>
        <pc:docMk/>
      </pc:docMkLst>
      <pc:sldChg chg="modSp mod">
        <pc:chgData name="Deborah Kroll - AHRC UKRI" userId="3b0ff7fc-f225-4ebd-897f-70054269cfb7" providerId="ADAL" clId="{4DF3B906-2CA1-445B-8A31-0B8D71F055E6}" dt="2022-05-04T08:47:12.801" v="52" actId="20577"/>
        <pc:sldMkLst>
          <pc:docMk/>
          <pc:sldMk cId="1252506059" sldId="274"/>
        </pc:sldMkLst>
        <pc:graphicFrameChg chg="mod">
          <ac:chgData name="Deborah Kroll - AHRC UKRI" userId="3b0ff7fc-f225-4ebd-897f-70054269cfb7" providerId="ADAL" clId="{4DF3B906-2CA1-445B-8A31-0B8D71F055E6}" dt="2022-05-04T08:46:17.851" v="1"/>
          <ac:graphicFrameMkLst>
            <pc:docMk/>
            <pc:sldMk cId="1252506059" sldId="274"/>
            <ac:graphicFrameMk id="10" creationId="{8265033E-4FD1-407F-B423-142CEF5DE3DD}"/>
          </ac:graphicFrameMkLst>
        </pc:graphicFrameChg>
        <pc:graphicFrameChg chg="modGraphic">
          <ac:chgData name="Deborah Kroll - AHRC UKRI" userId="3b0ff7fc-f225-4ebd-897f-70054269cfb7" providerId="ADAL" clId="{4DF3B906-2CA1-445B-8A31-0B8D71F055E6}" dt="2022-05-04T08:47:12.801" v="52" actId="20577"/>
          <ac:graphicFrameMkLst>
            <pc:docMk/>
            <pc:sldMk cId="1252506059" sldId="274"/>
            <ac:graphicFrameMk id="13" creationId="{A6DFE424-EF72-40B3-9046-5F76F5EDE3BA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190A1-02C2-4286-9B12-D95E8A375AB2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667127C-C3D1-4B94-A56B-E87B0FEE839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/>
            <a:t>Sam McGregor </a:t>
          </a:r>
          <a:r>
            <a:rPr lang="en-US" b="0" i="0"/>
            <a:t>​</a:t>
          </a:r>
          <a:endParaRPr lang="en-GB"/>
        </a:p>
      </dgm:t>
    </dgm:pt>
    <dgm:pt modelId="{47156114-141F-4B27-9B61-A1CB42090644}" type="parTrans" cxnId="{71402113-A375-4644-8070-4940EA1968B5}">
      <dgm:prSet/>
      <dgm:spPr/>
      <dgm:t>
        <a:bodyPr/>
        <a:lstStyle/>
        <a:p>
          <a:endParaRPr lang="en-GB"/>
        </a:p>
      </dgm:t>
    </dgm:pt>
    <dgm:pt modelId="{C3205E9A-FBC7-400C-AD0A-1B31B11010D8}" type="sibTrans" cxnId="{71402113-A375-4644-8070-4940EA1968B5}">
      <dgm:prSet/>
      <dgm:spPr/>
      <dgm:t>
        <a:bodyPr/>
        <a:lstStyle/>
        <a:p>
          <a:endParaRPr lang="en-GB"/>
        </a:p>
      </dgm:t>
    </dgm:pt>
    <dgm:pt modelId="{CD54B765-C1A1-4749-90BE-54B7AE35843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/>
            <a:t>Katherine Mansfield</a:t>
          </a:r>
          <a:r>
            <a:rPr lang="en-US" b="0" i="0"/>
            <a:t>​ </a:t>
          </a:r>
          <a:endParaRPr lang="en-GB"/>
        </a:p>
      </dgm:t>
    </dgm:pt>
    <dgm:pt modelId="{444C6B0F-2177-4185-AACB-32209C44CF5B}" type="parTrans" cxnId="{B551FD9E-468A-4F4D-8258-887EA0A079AA}">
      <dgm:prSet/>
      <dgm:spPr/>
      <dgm:t>
        <a:bodyPr/>
        <a:lstStyle/>
        <a:p>
          <a:endParaRPr lang="en-GB"/>
        </a:p>
      </dgm:t>
    </dgm:pt>
    <dgm:pt modelId="{F8779DC3-9976-4A09-8B79-5CD222E0CD09}" type="sibTrans" cxnId="{B551FD9E-468A-4F4D-8258-887EA0A079AA}">
      <dgm:prSet/>
      <dgm:spPr/>
      <dgm:t>
        <a:bodyPr/>
        <a:lstStyle/>
        <a:p>
          <a:endParaRPr lang="en-GB"/>
        </a:p>
      </dgm:t>
    </dgm:pt>
    <dgm:pt modelId="{73AAE7E0-DC9A-48B8-A70D-D969953D013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/>
            <a:t>Deborah Kroll </a:t>
          </a:r>
          <a:r>
            <a:rPr lang="en-US" b="0" i="0"/>
            <a:t>​</a:t>
          </a:r>
        </a:p>
      </dgm:t>
    </dgm:pt>
    <dgm:pt modelId="{DB72D83E-DFCE-48BD-956A-7FAB45C4A1C0}" type="parTrans" cxnId="{BC95E34C-F863-46D8-9EEB-C84AA6D22459}">
      <dgm:prSet/>
      <dgm:spPr/>
      <dgm:t>
        <a:bodyPr/>
        <a:lstStyle/>
        <a:p>
          <a:endParaRPr lang="en-GB"/>
        </a:p>
      </dgm:t>
    </dgm:pt>
    <dgm:pt modelId="{90C51D34-4D65-4BFC-BB88-B984B55E65B9}" type="sibTrans" cxnId="{BC95E34C-F863-46D8-9EEB-C84AA6D22459}">
      <dgm:prSet/>
      <dgm:spPr/>
      <dgm:t>
        <a:bodyPr/>
        <a:lstStyle/>
        <a:p>
          <a:endParaRPr lang="en-GB"/>
        </a:p>
      </dgm:t>
    </dgm:pt>
    <dgm:pt modelId="{87AE82FE-4DE3-4175-AD47-3D73DD21754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/>
            <a:t>Vicki Plomer </a:t>
          </a:r>
          <a:r>
            <a:rPr lang="en-US" b="0" i="0"/>
            <a:t>​</a:t>
          </a:r>
        </a:p>
      </dgm:t>
    </dgm:pt>
    <dgm:pt modelId="{124DB8CC-B1B4-49C9-A745-D493E86E5D9C}" type="parTrans" cxnId="{B6AF5208-D8CF-4520-90FF-C67849A90C62}">
      <dgm:prSet/>
      <dgm:spPr/>
      <dgm:t>
        <a:bodyPr/>
        <a:lstStyle/>
        <a:p>
          <a:endParaRPr lang="en-GB"/>
        </a:p>
      </dgm:t>
    </dgm:pt>
    <dgm:pt modelId="{C3CD6D67-0FB4-4651-B514-C3A535B336D8}" type="sibTrans" cxnId="{B6AF5208-D8CF-4520-90FF-C67849A90C62}">
      <dgm:prSet/>
      <dgm:spPr/>
      <dgm:t>
        <a:bodyPr/>
        <a:lstStyle/>
        <a:p>
          <a:endParaRPr lang="en-GB"/>
        </a:p>
      </dgm:t>
    </dgm:pt>
    <dgm:pt modelId="{9ACD62DC-193C-49DE-8C63-10BE103699D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/>
            <a:t>Abbie Fisher</a:t>
          </a:r>
          <a:r>
            <a:rPr lang="en-US" b="0" i="0"/>
            <a:t>​ </a:t>
          </a:r>
          <a:endParaRPr lang="en-GB"/>
        </a:p>
      </dgm:t>
    </dgm:pt>
    <dgm:pt modelId="{521F4F4F-9C45-44B9-AFDB-D6C6AFD472AC}" type="parTrans" cxnId="{2392B187-E6D7-4AE0-A823-EA55DBB4C6CD}">
      <dgm:prSet/>
      <dgm:spPr/>
      <dgm:t>
        <a:bodyPr/>
        <a:lstStyle/>
        <a:p>
          <a:endParaRPr lang="en-GB"/>
        </a:p>
      </dgm:t>
    </dgm:pt>
    <dgm:pt modelId="{04EFB81D-F7B3-427A-8A66-971D6F911F91}" type="sibTrans" cxnId="{2392B187-E6D7-4AE0-A823-EA55DBB4C6CD}">
      <dgm:prSet/>
      <dgm:spPr/>
      <dgm:t>
        <a:bodyPr/>
        <a:lstStyle/>
        <a:p>
          <a:endParaRPr lang="en-GB"/>
        </a:p>
      </dgm:t>
    </dgm:pt>
    <dgm:pt modelId="{9C27A768-69C7-47FB-A5CA-FA507E52937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Carly Kind</a:t>
          </a:r>
        </a:p>
      </dgm:t>
    </dgm:pt>
    <dgm:pt modelId="{444AE473-311D-4DDB-83BE-1175C0890C89}" type="parTrans" cxnId="{B7081030-84DF-4B17-80B5-906DF1F63C73}">
      <dgm:prSet/>
      <dgm:spPr/>
      <dgm:t>
        <a:bodyPr/>
        <a:lstStyle/>
        <a:p>
          <a:endParaRPr lang="en-GB"/>
        </a:p>
      </dgm:t>
    </dgm:pt>
    <dgm:pt modelId="{378221CF-6688-46DA-92BF-FD0269E1DDEE}" type="sibTrans" cxnId="{B7081030-84DF-4B17-80B5-906DF1F63C73}">
      <dgm:prSet/>
      <dgm:spPr/>
      <dgm:t>
        <a:bodyPr/>
        <a:lstStyle/>
        <a:p>
          <a:endParaRPr lang="en-GB"/>
        </a:p>
      </dgm:t>
    </dgm:pt>
    <dgm:pt modelId="{03F7CD68-692F-4F8D-B47C-9386F474D984}">
      <dgm:prSet phldr="0"/>
      <dgm:spPr/>
      <dgm:t>
        <a:bodyPr/>
        <a:lstStyle/>
        <a:p>
          <a:pPr rtl="0"/>
          <a:r>
            <a:rPr lang="en-GB" b="0" i="0"/>
            <a:t>(Head of AI &amp; Design</a:t>
          </a:r>
          <a:r>
            <a:rPr lang="en-GB" b="0" i="0">
              <a:latin typeface="Calibri Light" panose="020F0302020204030204"/>
            </a:rPr>
            <a:t>, AHRC)</a:t>
          </a:r>
          <a:r>
            <a:rPr lang="en-US" b="0" i="0"/>
            <a:t>​</a:t>
          </a:r>
          <a:endParaRPr lang="en-GB"/>
        </a:p>
      </dgm:t>
    </dgm:pt>
    <dgm:pt modelId="{F147489F-096A-4DAB-B151-5065991CE789}" type="parTrans" cxnId="{9F11B549-7528-4312-9D15-6C62DDE39181}">
      <dgm:prSet/>
      <dgm:spPr/>
      <dgm:t>
        <a:bodyPr/>
        <a:lstStyle/>
        <a:p>
          <a:endParaRPr lang="en-GB"/>
        </a:p>
      </dgm:t>
    </dgm:pt>
    <dgm:pt modelId="{D498D6AA-BE09-4D88-83E9-38F3B953F855}" type="sibTrans" cxnId="{9F11B549-7528-4312-9D15-6C62DDE39181}">
      <dgm:prSet/>
      <dgm:spPr/>
      <dgm:t>
        <a:bodyPr/>
        <a:lstStyle/>
        <a:p>
          <a:endParaRPr lang="en-GB"/>
        </a:p>
      </dgm:t>
    </dgm:pt>
    <dgm:pt modelId="{AC30E829-2A88-43B3-9CCA-AD82A8086447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GB">
              <a:latin typeface="Calibri Light" panose="020F0302020204030204"/>
            </a:rPr>
            <a:t>Director - Ada</a:t>
          </a:r>
          <a:r>
            <a:rPr lang="en-GB"/>
            <a:t> Lovelace Institute</a:t>
          </a:r>
          <a:r>
            <a:rPr lang="en-GB">
              <a:latin typeface="Calibri Light" panose="020F0302020204030204"/>
            </a:rPr>
            <a:t>)</a:t>
          </a:r>
          <a:r>
            <a:rPr lang="en-GB"/>
            <a:t> </a:t>
          </a:r>
        </a:p>
      </dgm:t>
    </dgm:pt>
    <dgm:pt modelId="{854C2532-DB75-47CA-986B-6A3A6B0F8E87}" type="parTrans" cxnId="{E441DFB2-A583-47D1-92B7-96473FB53DBD}">
      <dgm:prSet/>
      <dgm:spPr/>
      <dgm:t>
        <a:bodyPr/>
        <a:lstStyle/>
        <a:p>
          <a:endParaRPr lang="en-GB"/>
        </a:p>
      </dgm:t>
    </dgm:pt>
    <dgm:pt modelId="{10B662C0-628C-4FED-B667-89125B0005F9}" type="sibTrans" cxnId="{E441DFB2-A583-47D1-92B7-96473FB53DBD}">
      <dgm:prSet/>
      <dgm:spPr/>
      <dgm:t>
        <a:bodyPr/>
        <a:lstStyle/>
        <a:p>
          <a:endParaRPr lang="en-GB"/>
        </a:p>
      </dgm:t>
    </dgm:pt>
    <dgm:pt modelId="{BCA8CA24-988B-493F-968C-51DE5DC2BE82}">
      <dgm:prSet phldr="0"/>
      <dgm:spPr/>
      <dgm:t>
        <a:bodyPr/>
        <a:lstStyle/>
        <a:p>
          <a:pPr rtl="0"/>
          <a:r>
            <a:rPr lang="en-GB" b="0" i="0"/>
            <a:t>(Senior Investment Manager: AI</a:t>
          </a:r>
          <a:r>
            <a:rPr lang="en-GB" b="0" i="0">
              <a:latin typeface="Calibri Light" panose="020F0302020204030204"/>
            </a:rPr>
            <a:t>, AHRC)</a:t>
          </a:r>
          <a:r>
            <a:rPr lang="en-US" b="0" i="0"/>
            <a:t>​</a:t>
          </a:r>
          <a:endParaRPr lang="en-GB"/>
        </a:p>
      </dgm:t>
    </dgm:pt>
    <dgm:pt modelId="{F00BCD08-FB9D-4011-AB91-54653FBEB78B}" type="parTrans" cxnId="{4FD9773B-F919-498A-97B0-D065D208423E}">
      <dgm:prSet/>
      <dgm:spPr/>
      <dgm:t>
        <a:bodyPr/>
        <a:lstStyle/>
        <a:p>
          <a:endParaRPr lang="en-GB"/>
        </a:p>
      </dgm:t>
    </dgm:pt>
    <dgm:pt modelId="{7201865D-6D98-4FFA-A997-5F9E8797CEAD}" type="sibTrans" cxnId="{4FD9773B-F919-498A-97B0-D065D208423E}">
      <dgm:prSet/>
      <dgm:spPr/>
      <dgm:t>
        <a:bodyPr/>
        <a:lstStyle/>
        <a:p>
          <a:endParaRPr lang="en-GB"/>
        </a:p>
      </dgm:t>
    </dgm:pt>
    <dgm:pt modelId="{02DF163A-B6F7-43E0-B78E-30970C02DE12}">
      <dgm:prSet phldr="0"/>
      <dgm:spPr/>
      <dgm:t>
        <a:bodyPr/>
        <a:lstStyle/>
        <a:p>
          <a:pPr rtl="0"/>
          <a:r>
            <a:rPr lang="en-GB" b="0" i="0"/>
            <a:t>(Investment Manager: AI</a:t>
          </a:r>
          <a:r>
            <a:rPr lang="en-GB" b="0" i="0">
              <a:latin typeface="Calibri Light" panose="020F0302020204030204"/>
            </a:rPr>
            <a:t>, AHRC)</a:t>
          </a:r>
          <a:endParaRPr lang="en-GB"/>
        </a:p>
      </dgm:t>
    </dgm:pt>
    <dgm:pt modelId="{0CBE2EED-2D81-4AEF-BFF1-CD89BC1A6F3C}" type="parTrans" cxnId="{C8865814-C1AF-4D1B-96DD-D00DF5283FAA}">
      <dgm:prSet/>
      <dgm:spPr/>
      <dgm:t>
        <a:bodyPr/>
        <a:lstStyle/>
        <a:p>
          <a:endParaRPr lang="en-GB"/>
        </a:p>
      </dgm:t>
    </dgm:pt>
    <dgm:pt modelId="{42E9089C-EBA4-4291-B3E1-5D726ADA527C}" type="sibTrans" cxnId="{C8865814-C1AF-4D1B-96DD-D00DF5283FAA}">
      <dgm:prSet/>
      <dgm:spPr/>
      <dgm:t>
        <a:bodyPr/>
        <a:lstStyle/>
        <a:p>
          <a:endParaRPr lang="en-GB"/>
        </a:p>
      </dgm:t>
    </dgm:pt>
    <dgm:pt modelId="{E31942D1-2E30-47B6-AF5F-6E105C451353}">
      <dgm:prSet phldr="0"/>
      <dgm:spPr/>
      <dgm:t>
        <a:bodyPr/>
        <a:lstStyle/>
        <a:p>
          <a:pPr rtl="0"/>
          <a:r>
            <a:rPr lang="en-GB" b="0" i="0"/>
            <a:t>(Investment Manager: AI, Design, Knowledge Exchange</a:t>
          </a:r>
          <a:r>
            <a:rPr lang="en-GB" b="0" i="0">
              <a:latin typeface="Calibri Light" panose="020F0302020204030204"/>
            </a:rPr>
            <a:t>, AHRC)</a:t>
          </a:r>
          <a:endParaRPr lang="en-GB"/>
        </a:p>
      </dgm:t>
    </dgm:pt>
    <dgm:pt modelId="{5603E6D8-8F8F-4A48-A67D-39B7BB53E4EE}" type="parTrans" cxnId="{95A9D772-1BC9-44BE-BFC6-EC9717BC8F3C}">
      <dgm:prSet/>
      <dgm:spPr/>
      <dgm:t>
        <a:bodyPr/>
        <a:lstStyle/>
        <a:p>
          <a:endParaRPr lang="en-GB"/>
        </a:p>
      </dgm:t>
    </dgm:pt>
    <dgm:pt modelId="{F5D9FBAF-5984-43D0-97F5-826EF1BF2150}" type="sibTrans" cxnId="{95A9D772-1BC9-44BE-BFC6-EC9717BC8F3C}">
      <dgm:prSet/>
      <dgm:spPr/>
      <dgm:t>
        <a:bodyPr/>
        <a:lstStyle/>
        <a:p>
          <a:endParaRPr lang="en-GB"/>
        </a:p>
      </dgm:t>
    </dgm:pt>
    <dgm:pt modelId="{2D2BE71E-B332-412A-8F15-5D52AEC8BD37}">
      <dgm:prSet phldr="0"/>
      <dgm:spPr/>
      <dgm:t>
        <a:bodyPr/>
        <a:lstStyle/>
        <a:p>
          <a:pPr rtl="0"/>
          <a:r>
            <a:rPr lang="en-GB" b="0" i="0"/>
            <a:t>(Investment Officer: AI, Design, Knowledge Exchange</a:t>
          </a:r>
          <a:r>
            <a:rPr lang="en-GB" b="0" i="0">
              <a:latin typeface="Calibri Light" panose="020F0302020204030204"/>
            </a:rPr>
            <a:t>, AHRC</a:t>
          </a:r>
          <a:r>
            <a:rPr lang="en-GB" b="0" i="0"/>
            <a:t>)</a:t>
          </a:r>
          <a:endParaRPr lang="en-GB"/>
        </a:p>
      </dgm:t>
    </dgm:pt>
    <dgm:pt modelId="{8189B6E1-45D5-4B18-A577-158045FCFC42}" type="parTrans" cxnId="{9C874CCC-0884-4D4F-82F1-F5435CAF60D8}">
      <dgm:prSet/>
      <dgm:spPr/>
      <dgm:t>
        <a:bodyPr/>
        <a:lstStyle/>
        <a:p>
          <a:endParaRPr lang="en-GB"/>
        </a:p>
      </dgm:t>
    </dgm:pt>
    <dgm:pt modelId="{0E72464E-3D5F-402A-81B9-F1A5EDA0C08B}" type="sibTrans" cxnId="{9C874CCC-0884-4D4F-82F1-F5435CAF60D8}">
      <dgm:prSet/>
      <dgm:spPr/>
      <dgm:t>
        <a:bodyPr/>
        <a:lstStyle/>
        <a:p>
          <a:endParaRPr lang="en-GB"/>
        </a:p>
      </dgm:t>
    </dgm:pt>
    <dgm:pt modelId="{98D29F96-A547-4C3C-8DD1-3B69B925DA0E}" type="pres">
      <dgm:prSet presAssocID="{FE6190A1-02C2-4286-9B12-D95E8A375AB2}" presName="Name0" presStyleCnt="0">
        <dgm:presLayoutVars>
          <dgm:chMax/>
          <dgm:chPref/>
          <dgm:dir/>
        </dgm:presLayoutVars>
      </dgm:prSet>
      <dgm:spPr/>
    </dgm:pt>
    <dgm:pt modelId="{DE2EAF7F-C02F-4EF5-A8CF-5E110B32B94B}" type="pres">
      <dgm:prSet presAssocID="{8667127C-C3D1-4B94-A56B-E87B0FEE8394}" presName="composite" presStyleCnt="0">
        <dgm:presLayoutVars>
          <dgm:chMax val="1"/>
          <dgm:chPref val="1"/>
        </dgm:presLayoutVars>
      </dgm:prSet>
      <dgm:spPr/>
    </dgm:pt>
    <dgm:pt modelId="{D899CD26-64DC-476F-B9C2-8193163376C4}" type="pres">
      <dgm:prSet presAssocID="{8667127C-C3D1-4B94-A56B-E87B0FEE8394}" presName="Accent" presStyleLbl="trAlignAcc1" presStyleIdx="0" presStyleCnt="6">
        <dgm:presLayoutVars>
          <dgm:chMax val="0"/>
          <dgm:chPref val="0"/>
        </dgm:presLayoutVars>
      </dgm:prSet>
      <dgm:spPr/>
    </dgm:pt>
    <dgm:pt modelId="{2E52992E-6598-4800-9ACD-4E0580723898}" type="pres">
      <dgm:prSet presAssocID="{8667127C-C3D1-4B94-A56B-E87B0FEE8394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6979677-8683-492A-8C75-C0C1607013B2}" type="pres">
      <dgm:prSet presAssocID="{8667127C-C3D1-4B94-A56B-E87B0FEE8394}" presName="ChildComposite" presStyleCnt="0"/>
      <dgm:spPr/>
    </dgm:pt>
    <dgm:pt modelId="{454B8278-759E-4433-BF7A-8321358575B0}" type="pres">
      <dgm:prSet presAssocID="{8667127C-C3D1-4B94-A56B-E87B0FEE8394}" presName="Child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91AEB37-B9DB-40E9-983C-530E67A9A1A2}" type="pres">
      <dgm:prSet presAssocID="{8667127C-C3D1-4B94-A56B-E87B0FEE8394}" presName="Parent" presStyleLbl="revTx" presStyleIdx="0" presStyleCnt="6">
        <dgm:presLayoutVars>
          <dgm:chMax val="1"/>
          <dgm:chPref val="0"/>
          <dgm:bulletEnabled val="1"/>
        </dgm:presLayoutVars>
      </dgm:prSet>
      <dgm:spPr/>
    </dgm:pt>
    <dgm:pt modelId="{30CB7235-1A9C-41BE-BB01-5A135FF4E1A8}" type="pres">
      <dgm:prSet presAssocID="{C3205E9A-FBC7-400C-AD0A-1B31B11010D8}" presName="sibTrans" presStyleCnt="0"/>
      <dgm:spPr/>
    </dgm:pt>
    <dgm:pt modelId="{147671A8-BB54-4078-B77C-1CE612F78E67}" type="pres">
      <dgm:prSet presAssocID="{9C27A768-69C7-47FB-A5CA-FA507E529372}" presName="composite" presStyleCnt="0">
        <dgm:presLayoutVars>
          <dgm:chMax val="1"/>
          <dgm:chPref val="1"/>
        </dgm:presLayoutVars>
      </dgm:prSet>
      <dgm:spPr/>
    </dgm:pt>
    <dgm:pt modelId="{CCF631D4-BBA2-460D-8DF3-D9AFCDB255A9}" type="pres">
      <dgm:prSet presAssocID="{9C27A768-69C7-47FB-A5CA-FA507E529372}" presName="Accent" presStyleLbl="trAlignAcc1" presStyleIdx="1" presStyleCnt="6">
        <dgm:presLayoutVars>
          <dgm:chMax val="0"/>
          <dgm:chPref val="0"/>
        </dgm:presLayoutVars>
      </dgm:prSet>
      <dgm:spPr/>
    </dgm:pt>
    <dgm:pt modelId="{5AB1DD4E-30CC-4804-86BB-9BA26BACD129}" type="pres">
      <dgm:prSet presAssocID="{9C27A768-69C7-47FB-A5CA-FA507E529372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FA201813-D6C5-4693-A2BF-3E2C0E302358}" type="pres">
      <dgm:prSet presAssocID="{9C27A768-69C7-47FB-A5CA-FA507E529372}" presName="ChildComposite" presStyleCnt="0"/>
      <dgm:spPr/>
    </dgm:pt>
    <dgm:pt modelId="{911CD4A9-736B-4947-A4F7-8F4D311B8D0D}" type="pres">
      <dgm:prSet presAssocID="{9C27A768-69C7-47FB-A5CA-FA507E529372}" presName="Child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60F6D5A-0146-4D65-92F3-117EBF54AB2B}" type="pres">
      <dgm:prSet presAssocID="{9C27A768-69C7-47FB-A5CA-FA507E529372}" presName="Parent" presStyleLbl="revTx" presStyleIdx="1" presStyleCnt="6">
        <dgm:presLayoutVars>
          <dgm:chMax val="1"/>
          <dgm:chPref val="0"/>
          <dgm:bulletEnabled val="1"/>
        </dgm:presLayoutVars>
      </dgm:prSet>
      <dgm:spPr/>
    </dgm:pt>
    <dgm:pt modelId="{F0C67F18-C4B0-4FBB-930E-A6D4AE8EE17E}" type="pres">
      <dgm:prSet presAssocID="{378221CF-6688-46DA-92BF-FD0269E1DDEE}" presName="sibTrans" presStyleCnt="0"/>
      <dgm:spPr/>
    </dgm:pt>
    <dgm:pt modelId="{76E579A6-5B90-4765-9D8C-9251BE57B2A7}" type="pres">
      <dgm:prSet presAssocID="{73AAE7E0-DC9A-48B8-A70D-D969953D0137}" presName="composite" presStyleCnt="0">
        <dgm:presLayoutVars>
          <dgm:chMax val="1"/>
          <dgm:chPref val="1"/>
        </dgm:presLayoutVars>
      </dgm:prSet>
      <dgm:spPr/>
    </dgm:pt>
    <dgm:pt modelId="{0673BA72-BCDC-4D58-AEAC-038F7A9B7680}" type="pres">
      <dgm:prSet presAssocID="{73AAE7E0-DC9A-48B8-A70D-D969953D0137}" presName="Accent" presStyleLbl="trAlignAcc1" presStyleIdx="2" presStyleCnt="6">
        <dgm:presLayoutVars>
          <dgm:chMax val="0"/>
          <dgm:chPref val="0"/>
        </dgm:presLayoutVars>
      </dgm:prSet>
      <dgm:spPr/>
    </dgm:pt>
    <dgm:pt modelId="{F77B7EC0-F2B3-4078-BBED-2CA6A1F38308}" type="pres">
      <dgm:prSet presAssocID="{73AAE7E0-DC9A-48B8-A70D-D969953D0137}" presName="Image" presStyleLbl="alignImgPlace1" presStyleIdx="2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E662A6F-6E7B-457C-81FE-83BA1CA4A4B0}" type="pres">
      <dgm:prSet presAssocID="{73AAE7E0-DC9A-48B8-A70D-D969953D0137}" presName="ChildComposite" presStyleCnt="0"/>
      <dgm:spPr/>
    </dgm:pt>
    <dgm:pt modelId="{EBD92D21-121A-4469-AD31-6CB396F3CF57}" type="pres">
      <dgm:prSet presAssocID="{73AAE7E0-DC9A-48B8-A70D-D969953D0137}" presName="Child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C73E1D2-2444-49C1-AAE9-AA589A069A1B}" type="pres">
      <dgm:prSet presAssocID="{73AAE7E0-DC9A-48B8-A70D-D969953D0137}" presName="Parent" presStyleLbl="revTx" presStyleIdx="2" presStyleCnt="6">
        <dgm:presLayoutVars>
          <dgm:chMax val="1"/>
          <dgm:chPref val="0"/>
          <dgm:bulletEnabled val="1"/>
        </dgm:presLayoutVars>
      </dgm:prSet>
      <dgm:spPr/>
    </dgm:pt>
    <dgm:pt modelId="{F952F3EE-D21F-454A-8D0F-8C73ED7B1517}" type="pres">
      <dgm:prSet presAssocID="{90C51D34-4D65-4BFC-BB88-B984B55E65B9}" presName="sibTrans" presStyleCnt="0"/>
      <dgm:spPr/>
    </dgm:pt>
    <dgm:pt modelId="{79ABAC77-4974-4BF2-92E4-10F2B7AD194C}" type="pres">
      <dgm:prSet presAssocID="{87AE82FE-4DE3-4175-AD47-3D73DD217548}" presName="composite" presStyleCnt="0">
        <dgm:presLayoutVars>
          <dgm:chMax val="1"/>
          <dgm:chPref val="1"/>
        </dgm:presLayoutVars>
      </dgm:prSet>
      <dgm:spPr/>
    </dgm:pt>
    <dgm:pt modelId="{D2FBE4AC-281E-48CD-9C0B-413AC45F9905}" type="pres">
      <dgm:prSet presAssocID="{87AE82FE-4DE3-4175-AD47-3D73DD217548}" presName="Accent" presStyleLbl="trAlignAcc1" presStyleIdx="3" presStyleCnt="6">
        <dgm:presLayoutVars>
          <dgm:chMax val="0"/>
          <dgm:chPref val="0"/>
        </dgm:presLayoutVars>
      </dgm:prSet>
      <dgm:spPr/>
    </dgm:pt>
    <dgm:pt modelId="{C0628C52-3BC9-45ED-BA32-A84FD4118B2E}" type="pres">
      <dgm:prSet presAssocID="{87AE82FE-4DE3-4175-AD47-3D73DD217548}" presName="Image" presStyleLbl="alignImgPlace1" presStyleIdx="3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/>
          <a:srcRect/>
          <a:stretch>
            <a:fillRect t="-28000" b="-28000"/>
          </a:stretch>
        </a:blipFill>
      </dgm:spPr>
    </dgm:pt>
    <dgm:pt modelId="{B5FCC399-5CFA-422D-B63C-8F69F7C2BBF8}" type="pres">
      <dgm:prSet presAssocID="{87AE82FE-4DE3-4175-AD47-3D73DD217548}" presName="ChildComposite" presStyleCnt="0"/>
      <dgm:spPr/>
    </dgm:pt>
    <dgm:pt modelId="{B5220235-4C3A-4496-8EFA-C79C4AACD5B2}" type="pres">
      <dgm:prSet presAssocID="{87AE82FE-4DE3-4175-AD47-3D73DD217548}" presName="Child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706F57C-E74D-4B0B-A034-D10AA7EC0E75}" type="pres">
      <dgm:prSet presAssocID="{87AE82FE-4DE3-4175-AD47-3D73DD217548}" presName="Parent" presStyleLbl="revTx" presStyleIdx="3" presStyleCnt="6">
        <dgm:presLayoutVars>
          <dgm:chMax val="1"/>
          <dgm:chPref val="0"/>
          <dgm:bulletEnabled val="1"/>
        </dgm:presLayoutVars>
      </dgm:prSet>
      <dgm:spPr/>
    </dgm:pt>
    <dgm:pt modelId="{67B6FC8B-CE5C-4F22-AB77-B3B2E5545868}" type="pres">
      <dgm:prSet presAssocID="{C3CD6D67-0FB4-4651-B514-C3A535B336D8}" presName="sibTrans" presStyleCnt="0"/>
      <dgm:spPr/>
    </dgm:pt>
    <dgm:pt modelId="{EB28E835-FC05-44EA-BD38-FC636C134139}" type="pres">
      <dgm:prSet presAssocID="{CD54B765-C1A1-4749-90BE-54B7AE35843C}" presName="composite" presStyleCnt="0">
        <dgm:presLayoutVars>
          <dgm:chMax val="1"/>
          <dgm:chPref val="1"/>
        </dgm:presLayoutVars>
      </dgm:prSet>
      <dgm:spPr/>
    </dgm:pt>
    <dgm:pt modelId="{A17398D0-5CB2-43AC-A148-C8407C3EEFCB}" type="pres">
      <dgm:prSet presAssocID="{CD54B765-C1A1-4749-90BE-54B7AE35843C}" presName="Accent" presStyleLbl="trAlignAcc1" presStyleIdx="4" presStyleCnt="6">
        <dgm:presLayoutVars>
          <dgm:chMax val="0"/>
          <dgm:chPref val="0"/>
        </dgm:presLayoutVars>
      </dgm:prSet>
      <dgm:spPr/>
    </dgm:pt>
    <dgm:pt modelId="{8D07C398-6B47-4FEB-82DF-806C10A613F7}" type="pres">
      <dgm:prSet presAssocID="{CD54B765-C1A1-4749-90BE-54B7AE35843C}" presName="Image" presStyleLbl="alignImgPlace1" presStyleIdx="4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1F2D7167-0B39-473F-9256-DDB3086D1E01}" type="pres">
      <dgm:prSet presAssocID="{CD54B765-C1A1-4749-90BE-54B7AE35843C}" presName="ChildComposite" presStyleCnt="0"/>
      <dgm:spPr/>
    </dgm:pt>
    <dgm:pt modelId="{80ADDA5E-D917-4849-95D6-D4E0FB85EEED}" type="pres">
      <dgm:prSet presAssocID="{CD54B765-C1A1-4749-90BE-54B7AE35843C}" presName="Child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0BCCB39-F6BC-4E5F-A835-0EE0DD739EFA}" type="pres">
      <dgm:prSet presAssocID="{CD54B765-C1A1-4749-90BE-54B7AE35843C}" presName="Parent" presStyleLbl="revTx" presStyleIdx="4" presStyleCnt="6">
        <dgm:presLayoutVars>
          <dgm:chMax val="1"/>
          <dgm:chPref val="0"/>
          <dgm:bulletEnabled val="1"/>
        </dgm:presLayoutVars>
      </dgm:prSet>
      <dgm:spPr/>
    </dgm:pt>
    <dgm:pt modelId="{F7977780-FFDD-4769-8183-C0EBB05CA91B}" type="pres">
      <dgm:prSet presAssocID="{F8779DC3-9976-4A09-8B79-5CD222E0CD09}" presName="sibTrans" presStyleCnt="0"/>
      <dgm:spPr/>
    </dgm:pt>
    <dgm:pt modelId="{704572BB-D5EA-4262-8335-2B78A4C7132C}" type="pres">
      <dgm:prSet presAssocID="{9ACD62DC-193C-49DE-8C63-10BE103699D7}" presName="composite" presStyleCnt="0">
        <dgm:presLayoutVars>
          <dgm:chMax val="1"/>
          <dgm:chPref val="1"/>
        </dgm:presLayoutVars>
      </dgm:prSet>
      <dgm:spPr/>
    </dgm:pt>
    <dgm:pt modelId="{EFCD7F2E-3EA3-443C-881A-7A785FF00C4B}" type="pres">
      <dgm:prSet presAssocID="{9ACD62DC-193C-49DE-8C63-10BE103699D7}" presName="Accent" presStyleLbl="trAlignAcc1" presStyleIdx="5" presStyleCnt="6">
        <dgm:presLayoutVars>
          <dgm:chMax val="0"/>
          <dgm:chPref val="0"/>
        </dgm:presLayoutVars>
      </dgm:prSet>
      <dgm:spPr/>
    </dgm:pt>
    <dgm:pt modelId="{3A18149D-5523-446D-AD62-AE82D7518BBF}" type="pres">
      <dgm:prSet presAssocID="{9ACD62DC-193C-49DE-8C63-10BE103699D7}" presName="Image" presStyleLbl="alignImgPlace1" presStyleIdx="5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A68ACB5D-0221-465A-8D1F-C5EE81E972D3}" type="pres">
      <dgm:prSet presAssocID="{9ACD62DC-193C-49DE-8C63-10BE103699D7}" presName="ChildComposite" presStyleCnt="0"/>
      <dgm:spPr/>
    </dgm:pt>
    <dgm:pt modelId="{3F4694E4-8428-47F7-B969-0CDC36E1343D}" type="pres">
      <dgm:prSet presAssocID="{9ACD62DC-193C-49DE-8C63-10BE103699D7}" presName="Child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32E4CC38-F3CD-4A63-A5BE-6F80217083FC}" type="pres">
      <dgm:prSet presAssocID="{9ACD62DC-193C-49DE-8C63-10BE103699D7}" presName="Parent" presStyleLbl="revTx" presStyleIdx="5" presStyleCnt="6">
        <dgm:presLayoutVars>
          <dgm:chMax val="1"/>
          <dgm:chPref val="0"/>
          <dgm:bulletEnabled val="1"/>
        </dgm:presLayoutVars>
      </dgm:prSet>
      <dgm:spPr/>
    </dgm:pt>
  </dgm:ptLst>
  <dgm:cxnLst>
    <dgm:cxn modelId="{B6AF5208-D8CF-4520-90FF-C67849A90C62}" srcId="{FE6190A1-02C2-4286-9B12-D95E8A375AB2}" destId="{87AE82FE-4DE3-4175-AD47-3D73DD217548}" srcOrd="3" destOrd="0" parTransId="{124DB8CC-B1B4-49C9-A745-D493E86E5D9C}" sibTransId="{C3CD6D67-0FB4-4651-B514-C3A535B336D8}"/>
    <dgm:cxn modelId="{75D7CB0E-FAA7-490E-B50E-6CAC2164F4AD}" type="presOf" srcId="{CD54B765-C1A1-4749-90BE-54B7AE35843C}" destId="{60BCCB39-F6BC-4E5F-A835-0EE0DD739EFA}" srcOrd="0" destOrd="0" presId="urn:microsoft.com/office/officeart/2008/layout/CaptionedPictures"/>
    <dgm:cxn modelId="{71402113-A375-4644-8070-4940EA1968B5}" srcId="{FE6190A1-02C2-4286-9B12-D95E8A375AB2}" destId="{8667127C-C3D1-4B94-A56B-E87B0FEE8394}" srcOrd="0" destOrd="0" parTransId="{47156114-141F-4B27-9B61-A1CB42090644}" sibTransId="{C3205E9A-FBC7-400C-AD0A-1B31B11010D8}"/>
    <dgm:cxn modelId="{C8865814-C1AF-4D1B-96DD-D00DF5283FAA}" srcId="{87AE82FE-4DE3-4175-AD47-3D73DD217548}" destId="{02DF163A-B6F7-43E0-B78E-30970C02DE12}" srcOrd="0" destOrd="0" parTransId="{0CBE2EED-2D81-4AEF-BFF1-CD89BC1A6F3C}" sibTransId="{42E9089C-EBA4-4291-B3E1-5D726ADA527C}"/>
    <dgm:cxn modelId="{B7081030-84DF-4B17-80B5-906DF1F63C73}" srcId="{FE6190A1-02C2-4286-9B12-D95E8A375AB2}" destId="{9C27A768-69C7-47FB-A5CA-FA507E529372}" srcOrd="1" destOrd="0" parTransId="{444AE473-311D-4DDB-83BE-1175C0890C89}" sibTransId="{378221CF-6688-46DA-92BF-FD0269E1DDEE}"/>
    <dgm:cxn modelId="{DD084030-DF6F-40D5-A8E6-9AFC6EDFE455}" type="presOf" srcId="{E31942D1-2E30-47B6-AF5F-6E105C451353}" destId="{80ADDA5E-D917-4849-95D6-D4E0FB85EEED}" srcOrd="0" destOrd="0" presId="urn:microsoft.com/office/officeart/2008/layout/CaptionedPictures"/>
    <dgm:cxn modelId="{4FD9773B-F919-498A-97B0-D065D208423E}" srcId="{73AAE7E0-DC9A-48B8-A70D-D969953D0137}" destId="{BCA8CA24-988B-493F-968C-51DE5DC2BE82}" srcOrd="0" destOrd="0" parTransId="{F00BCD08-FB9D-4011-AB91-54653FBEB78B}" sibTransId="{7201865D-6D98-4FFA-A997-5F9E8797CEAD}"/>
    <dgm:cxn modelId="{4DE35D3D-0351-498B-A68A-4F09552FC06A}" type="presOf" srcId="{2D2BE71E-B332-412A-8F15-5D52AEC8BD37}" destId="{3F4694E4-8428-47F7-B969-0CDC36E1343D}" srcOrd="0" destOrd="0" presId="urn:microsoft.com/office/officeart/2008/layout/CaptionedPictures"/>
    <dgm:cxn modelId="{1669F33D-9DA8-4387-BFB9-FFC880A77B06}" type="presOf" srcId="{BCA8CA24-988B-493F-968C-51DE5DC2BE82}" destId="{EBD92D21-121A-4469-AD31-6CB396F3CF57}" srcOrd="0" destOrd="0" presId="urn:microsoft.com/office/officeart/2008/layout/CaptionedPictures"/>
    <dgm:cxn modelId="{908F755F-2EA3-4DE2-B308-85923B96D8A9}" type="presOf" srcId="{8667127C-C3D1-4B94-A56B-E87B0FEE8394}" destId="{191AEB37-B9DB-40E9-983C-530E67A9A1A2}" srcOrd="0" destOrd="0" presId="urn:microsoft.com/office/officeart/2008/layout/CaptionedPictures"/>
    <dgm:cxn modelId="{D3DA2746-C4D2-4700-B4EB-A0D45DE88211}" type="presOf" srcId="{AC30E829-2A88-43B3-9CCA-AD82A8086447}" destId="{911CD4A9-736B-4947-A4F7-8F4D311B8D0D}" srcOrd="0" destOrd="0" presId="urn:microsoft.com/office/officeart/2008/layout/CaptionedPictures"/>
    <dgm:cxn modelId="{9F11B549-7528-4312-9D15-6C62DDE39181}" srcId="{8667127C-C3D1-4B94-A56B-E87B0FEE8394}" destId="{03F7CD68-692F-4F8D-B47C-9386F474D984}" srcOrd="0" destOrd="0" parTransId="{F147489F-096A-4DAB-B151-5065991CE789}" sibTransId="{D498D6AA-BE09-4D88-83E9-38F3B953F855}"/>
    <dgm:cxn modelId="{FB09044B-F5E0-472D-837A-A5285CFF1B53}" type="presOf" srcId="{FE6190A1-02C2-4286-9B12-D95E8A375AB2}" destId="{98D29F96-A547-4C3C-8DD1-3B69B925DA0E}" srcOrd="0" destOrd="0" presId="urn:microsoft.com/office/officeart/2008/layout/CaptionedPictures"/>
    <dgm:cxn modelId="{BC95E34C-F863-46D8-9EEB-C84AA6D22459}" srcId="{FE6190A1-02C2-4286-9B12-D95E8A375AB2}" destId="{73AAE7E0-DC9A-48B8-A70D-D969953D0137}" srcOrd="2" destOrd="0" parTransId="{DB72D83E-DFCE-48BD-956A-7FAB45C4A1C0}" sibTransId="{90C51D34-4D65-4BFC-BB88-B984B55E65B9}"/>
    <dgm:cxn modelId="{95A9D772-1BC9-44BE-BFC6-EC9717BC8F3C}" srcId="{CD54B765-C1A1-4749-90BE-54B7AE35843C}" destId="{E31942D1-2E30-47B6-AF5F-6E105C451353}" srcOrd="0" destOrd="0" parTransId="{5603E6D8-8F8F-4A48-A67D-39B7BB53E4EE}" sibTransId="{F5D9FBAF-5984-43D0-97F5-826EF1BF2150}"/>
    <dgm:cxn modelId="{191E9B57-3D62-4DBD-BBB5-6A4658006EA4}" type="presOf" srcId="{02DF163A-B6F7-43E0-B78E-30970C02DE12}" destId="{B5220235-4C3A-4496-8EFA-C79C4AACD5B2}" srcOrd="0" destOrd="0" presId="urn:microsoft.com/office/officeart/2008/layout/CaptionedPictures"/>
    <dgm:cxn modelId="{30142487-5010-4902-AE81-F626A1E4DCD2}" type="presOf" srcId="{73AAE7E0-DC9A-48B8-A70D-D969953D0137}" destId="{0C73E1D2-2444-49C1-AAE9-AA589A069A1B}" srcOrd="0" destOrd="0" presId="urn:microsoft.com/office/officeart/2008/layout/CaptionedPictures"/>
    <dgm:cxn modelId="{2392B187-E6D7-4AE0-A823-EA55DBB4C6CD}" srcId="{FE6190A1-02C2-4286-9B12-D95E8A375AB2}" destId="{9ACD62DC-193C-49DE-8C63-10BE103699D7}" srcOrd="5" destOrd="0" parTransId="{521F4F4F-9C45-44B9-AFDB-D6C6AFD472AC}" sibTransId="{04EFB81D-F7B3-427A-8A66-971D6F911F91}"/>
    <dgm:cxn modelId="{B551FD9E-468A-4F4D-8258-887EA0A079AA}" srcId="{FE6190A1-02C2-4286-9B12-D95E8A375AB2}" destId="{CD54B765-C1A1-4749-90BE-54B7AE35843C}" srcOrd="4" destOrd="0" parTransId="{444C6B0F-2177-4185-AACB-32209C44CF5B}" sibTransId="{F8779DC3-9976-4A09-8B79-5CD222E0CD09}"/>
    <dgm:cxn modelId="{35F5FAAE-5B67-4FFB-8616-4F75A0049FA9}" type="presOf" srcId="{87AE82FE-4DE3-4175-AD47-3D73DD217548}" destId="{7706F57C-E74D-4B0B-A034-D10AA7EC0E75}" srcOrd="0" destOrd="0" presId="urn:microsoft.com/office/officeart/2008/layout/CaptionedPictures"/>
    <dgm:cxn modelId="{E441DFB2-A583-47D1-92B7-96473FB53DBD}" srcId="{9C27A768-69C7-47FB-A5CA-FA507E529372}" destId="{AC30E829-2A88-43B3-9CCA-AD82A8086447}" srcOrd="0" destOrd="0" parTransId="{854C2532-DB75-47CA-986B-6A3A6B0F8E87}" sibTransId="{10B662C0-628C-4FED-B667-89125B0005F9}"/>
    <dgm:cxn modelId="{9C874CCC-0884-4D4F-82F1-F5435CAF60D8}" srcId="{9ACD62DC-193C-49DE-8C63-10BE103699D7}" destId="{2D2BE71E-B332-412A-8F15-5D52AEC8BD37}" srcOrd="0" destOrd="0" parTransId="{8189B6E1-45D5-4B18-A577-158045FCFC42}" sibTransId="{0E72464E-3D5F-402A-81B9-F1A5EDA0C08B}"/>
    <dgm:cxn modelId="{2A761FDD-BAAE-42C3-8671-9843F56BE6D5}" type="presOf" srcId="{03F7CD68-692F-4F8D-B47C-9386F474D984}" destId="{454B8278-759E-4433-BF7A-8321358575B0}" srcOrd="0" destOrd="0" presId="urn:microsoft.com/office/officeart/2008/layout/CaptionedPictures"/>
    <dgm:cxn modelId="{9C6F67E1-1155-47D0-93F7-766821C2C024}" type="presOf" srcId="{9C27A768-69C7-47FB-A5CA-FA507E529372}" destId="{560F6D5A-0146-4D65-92F3-117EBF54AB2B}" srcOrd="0" destOrd="0" presId="urn:microsoft.com/office/officeart/2008/layout/CaptionedPictures"/>
    <dgm:cxn modelId="{A08210F7-D3D8-4206-932F-496CD9134EC9}" type="presOf" srcId="{9ACD62DC-193C-49DE-8C63-10BE103699D7}" destId="{32E4CC38-F3CD-4A63-A5BE-6F80217083FC}" srcOrd="0" destOrd="0" presId="urn:microsoft.com/office/officeart/2008/layout/CaptionedPictures"/>
    <dgm:cxn modelId="{085DF31C-C1D9-471B-A28A-A2A2973F2457}" type="presParOf" srcId="{98D29F96-A547-4C3C-8DD1-3B69B925DA0E}" destId="{DE2EAF7F-C02F-4EF5-A8CF-5E110B32B94B}" srcOrd="0" destOrd="0" presId="urn:microsoft.com/office/officeart/2008/layout/CaptionedPictures"/>
    <dgm:cxn modelId="{DE6D6DE2-B876-453F-A2DE-437C955749C4}" type="presParOf" srcId="{DE2EAF7F-C02F-4EF5-A8CF-5E110B32B94B}" destId="{D899CD26-64DC-476F-B9C2-8193163376C4}" srcOrd="0" destOrd="0" presId="urn:microsoft.com/office/officeart/2008/layout/CaptionedPictures"/>
    <dgm:cxn modelId="{F96DA4F1-385C-4A34-AA78-018F9CB60447}" type="presParOf" srcId="{DE2EAF7F-C02F-4EF5-A8CF-5E110B32B94B}" destId="{2E52992E-6598-4800-9ACD-4E0580723898}" srcOrd="1" destOrd="0" presId="urn:microsoft.com/office/officeart/2008/layout/CaptionedPictures"/>
    <dgm:cxn modelId="{950DDFF7-AE3F-480E-9781-A91334FCDBEB}" type="presParOf" srcId="{DE2EAF7F-C02F-4EF5-A8CF-5E110B32B94B}" destId="{36979677-8683-492A-8C75-C0C1607013B2}" srcOrd="2" destOrd="0" presId="urn:microsoft.com/office/officeart/2008/layout/CaptionedPictures"/>
    <dgm:cxn modelId="{28EEFF63-DF43-4363-A404-0B40467D18B0}" type="presParOf" srcId="{36979677-8683-492A-8C75-C0C1607013B2}" destId="{454B8278-759E-4433-BF7A-8321358575B0}" srcOrd="0" destOrd="0" presId="urn:microsoft.com/office/officeart/2008/layout/CaptionedPictures"/>
    <dgm:cxn modelId="{0BAC4650-3AA3-4E2B-8A42-80329A4DC854}" type="presParOf" srcId="{36979677-8683-492A-8C75-C0C1607013B2}" destId="{191AEB37-B9DB-40E9-983C-530E67A9A1A2}" srcOrd="1" destOrd="0" presId="urn:microsoft.com/office/officeart/2008/layout/CaptionedPictures"/>
    <dgm:cxn modelId="{2E23BA47-D1A7-4509-9B11-1E299EE25089}" type="presParOf" srcId="{98D29F96-A547-4C3C-8DD1-3B69B925DA0E}" destId="{30CB7235-1A9C-41BE-BB01-5A135FF4E1A8}" srcOrd="1" destOrd="0" presId="urn:microsoft.com/office/officeart/2008/layout/CaptionedPictures"/>
    <dgm:cxn modelId="{08FF6B8B-8798-4A82-BE64-34A77554F628}" type="presParOf" srcId="{98D29F96-A547-4C3C-8DD1-3B69B925DA0E}" destId="{147671A8-BB54-4078-B77C-1CE612F78E67}" srcOrd="2" destOrd="0" presId="urn:microsoft.com/office/officeart/2008/layout/CaptionedPictures"/>
    <dgm:cxn modelId="{1D0B7DCF-82B5-4070-B8EC-9E3A972DFAC0}" type="presParOf" srcId="{147671A8-BB54-4078-B77C-1CE612F78E67}" destId="{CCF631D4-BBA2-460D-8DF3-D9AFCDB255A9}" srcOrd="0" destOrd="0" presId="urn:microsoft.com/office/officeart/2008/layout/CaptionedPictures"/>
    <dgm:cxn modelId="{46A28CAF-E988-43BC-9D04-42DDFF9E1F6C}" type="presParOf" srcId="{147671A8-BB54-4078-B77C-1CE612F78E67}" destId="{5AB1DD4E-30CC-4804-86BB-9BA26BACD129}" srcOrd="1" destOrd="0" presId="urn:microsoft.com/office/officeart/2008/layout/CaptionedPictures"/>
    <dgm:cxn modelId="{0572FDAB-1A2A-459F-9CCE-E174768E1EF8}" type="presParOf" srcId="{147671A8-BB54-4078-B77C-1CE612F78E67}" destId="{FA201813-D6C5-4693-A2BF-3E2C0E302358}" srcOrd="2" destOrd="0" presId="urn:microsoft.com/office/officeart/2008/layout/CaptionedPictures"/>
    <dgm:cxn modelId="{24D485D7-5B16-4BBD-A6B0-434F099835CB}" type="presParOf" srcId="{FA201813-D6C5-4693-A2BF-3E2C0E302358}" destId="{911CD4A9-736B-4947-A4F7-8F4D311B8D0D}" srcOrd="0" destOrd="0" presId="urn:microsoft.com/office/officeart/2008/layout/CaptionedPictures"/>
    <dgm:cxn modelId="{3FED7ECB-9FA3-497E-B498-8E59C76F4279}" type="presParOf" srcId="{FA201813-D6C5-4693-A2BF-3E2C0E302358}" destId="{560F6D5A-0146-4D65-92F3-117EBF54AB2B}" srcOrd="1" destOrd="0" presId="urn:microsoft.com/office/officeart/2008/layout/CaptionedPictures"/>
    <dgm:cxn modelId="{12055403-8768-4726-A15A-5E445983B070}" type="presParOf" srcId="{98D29F96-A547-4C3C-8DD1-3B69B925DA0E}" destId="{F0C67F18-C4B0-4FBB-930E-A6D4AE8EE17E}" srcOrd="3" destOrd="0" presId="urn:microsoft.com/office/officeart/2008/layout/CaptionedPictures"/>
    <dgm:cxn modelId="{1DD5A983-5A08-4F9A-823A-7D65E106D21D}" type="presParOf" srcId="{98D29F96-A547-4C3C-8DD1-3B69B925DA0E}" destId="{76E579A6-5B90-4765-9D8C-9251BE57B2A7}" srcOrd="4" destOrd="0" presId="urn:microsoft.com/office/officeart/2008/layout/CaptionedPictures"/>
    <dgm:cxn modelId="{38E7B78A-94B6-49D8-B058-5B19ABAE7C84}" type="presParOf" srcId="{76E579A6-5B90-4765-9D8C-9251BE57B2A7}" destId="{0673BA72-BCDC-4D58-AEAC-038F7A9B7680}" srcOrd="0" destOrd="0" presId="urn:microsoft.com/office/officeart/2008/layout/CaptionedPictures"/>
    <dgm:cxn modelId="{892279C1-BC56-4EF4-87CE-1EB73FBA94FB}" type="presParOf" srcId="{76E579A6-5B90-4765-9D8C-9251BE57B2A7}" destId="{F77B7EC0-F2B3-4078-BBED-2CA6A1F38308}" srcOrd="1" destOrd="0" presId="urn:microsoft.com/office/officeart/2008/layout/CaptionedPictures"/>
    <dgm:cxn modelId="{82E32ACA-E3B1-4C56-8502-A0729F9EB9E9}" type="presParOf" srcId="{76E579A6-5B90-4765-9D8C-9251BE57B2A7}" destId="{DE662A6F-6E7B-457C-81FE-83BA1CA4A4B0}" srcOrd="2" destOrd="0" presId="urn:microsoft.com/office/officeart/2008/layout/CaptionedPictures"/>
    <dgm:cxn modelId="{A3C3F367-BB45-47B8-A8FF-47BA5ECC8D13}" type="presParOf" srcId="{DE662A6F-6E7B-457C-81FE-83BA1CA4A4B0}" destId="{EBD92D21-121A-4469-AD31-6CB396F3CF57}" srcOrd="0" destOrd="0" presId="urn:microsoft.com/office/officeart/2008/layout/CaptionedPictures"/>
    <dgm:cxn modelId="{34F71D97-9757-4D4D-94EA-2E1A3D3DC2D3}" type="presParOf" srcId="{DE662A6F-6E7B-457C-81FE-83BA1CA4A4B0}" destId="{0C73E1D2-2444-49C1-AAE9-AA589A069A1B}" srcOrd="1" destOrd="0" presId="urn:microsoft.com/office/officeart/2008/layout/CaptionedPictures"/>
    <dgm:cxn modelId="{0B8805B4-69BF-4DD9-846D-8F2B9FE1C0A4}" type="presParOf" srcId="{98D29F96-A547-4C3C-8DD1-3B69B925DA0E}" destId="{F952F3EE-D21F-454A-8D0F-8C73ED7B1517}" srcOrd="5" destOrd="0" presId="urn:microsoft.com/office/officeart/2008/layout/CaptionedPictures"/>
    <dgm:cxn modelId="{80C0FC1E-6A8D-4744-8596-7B748E199935}" type="presParOf" srcId="{98D29F96-A547-4C3C-8DD1-3B69B925DA0E}" destId="{79ABAC77-4974-4BF2-92E4-10F2B7AD194C}" srcOrd="6" destOrd="0" presId="urn:microsoft.com/office/officeart/2008/layout/CaptionedPictures"/>
    <dgm:cxn modelId="{65E84A72-0DD5-4D2D-814B-2F34F0EF2818}" type="presParOf" srcId="{79ABAC77-4974-4BF2-92E4-10F2B7AD194C}" destId="{D2FBE4AC-281E-48CD-9C0B-413AC45F9905}" srcOrd="0" destOrd="0" presId="urn:microsoft.com/office/officeart/2008/layout/CaptionedPictures"/>
    <dgm:cxn modelId="{B923198B-D821-4253-93BF-042162CCA9B3}" type="presParOf" srcId="{79ABAC77-4974-4BF2-92E4-10F2B7AD194C}" destId="{C0628C52-3BC9-45ED-BA32-A84FD4118B2E}" srcOrd="1" destOrd="0" presId="urn:microsoft.com/office/officeart/2008/layout/CaptionedPictures"/>
    <dgm:cxn modelId="{4E34AC65-37E0-4544-AAF0-28B0E5142EE7}" type="presParOf" srcId="{79ABAC77-4974-4BF2-92E4-10F2B7AD194C}" destId="{B5FCC399-5CFA-422D-B63C-8F69F7C2BBF8}" srcOrd="2" destOrd="0" presId="urn:microsoft.com/office/officeart/2008/layout/CaptionedPictures"/>
    <dgm:cxn modelId="{D92A979D-B7DC-46C9-A05C-2640BC6708DF}" type="presParOf" srcId="{B5FCC399-5CFA-422D-B63C-8F69F7C2BBF8}" destId="{B5220235-4C3A-4496-8EFA-C79C4AACD5B2}" srcOrd="0" destOrd="0" presId="urn:microsoft.com/office/officeart/2008/layout/CaptionedPictures"/>
    <dgm:cxn modelId="{D4A17B2B-0BA8-44F1-9C80-F209ACE7DFAE}" type="presParOf" srcId="{B5FCC399-5CFA-422D-B63C-8F69F7C2BBF8}" destId="{7706F57C-E74D-4B0B-A034-D10AA7EC0E75}" srcOrd="1" destOrd="0" presId="urn:microsoft.com/office/officeart/2008/layout/CaptionedPictures"/>
    <dgm:cxn modelId="{496CFD5C-771D-4D75-8BA0-528FC0ED4428}" type="presParOf" srcId="{98D29F96-A547-4C3C-8DD1-3B69B925DA0E}" destId="{67B6FC8B-CE5C-4F22-AB77-B3B2E5545868}" srcOrd="7" destOrd="0" presId="urn:microsoft.com/office/officeart/2008/layout/CaptionedPictures"/>
    <dgm:cxn modelId="{1F5238AF-1ACE-4150-89B1-93F1948AEA56}" type="presParOf" srcId="{98D29F96-A547-4C3C-8DD1-3B69B925DA0E}" destId="{EB28E835-FC05-44EA-BD38-FC636C134139}" srcOrd="8" destOrd="0" presId="urn:microsoft.com/office/officeart/2008/layout/CaptionedPictures"/>
    <dgm:cxn modelId="{2947A6B1-935A-4404-877B-67F1FA04A0E3}" type="presParOf" srcId="{EB28E835-FC05-44EA-BD38-FC636C134139}" destId="{A17398D0-5CB2-43AC-A148-C8407C3EEFCB}" srcOrd="0" destOrd="0" presId="urn:microsoft.com/office/officeart/2008/layout/CaptionedPictures"/>
    <dgm:cxn modelId="{2011FEA3-E651-4AE2-B0D1-AAF95ECC5D0A}" type="presParOf" srcId="{EB28E835-FC05-44EA-BD38-FC636C134139}" destId="{8D07C398-6B47-4FEB-82DF-806C10A613F7}" srcOrd="1" destOrd="0" presId="urn:microsoft.com/office/officeart/2008/layout/CaptionedPictures"/>
    <dgm:cxn modelId="{97D8FFCC-9617-4C57-AF4D-B037495F908E}" type="presParOf" srcId="{EB28E835-FC05-44EA-BD38-FC636C134139}" destId="{1F2D7167-0B39-473F-9256-DDB3086D1E01}" srcOrd="2" destOrd="0" presId="urn:microsoft.com/office/officeart/2008/layout/CaptionedPictures"/>
    <dgm:cxn modelId="{3C9B502D-A552-402D-BE9A-1B4DB7E9A9D8}" type="presParOf" srcId="{1F2D7167-0B39-473F-9256-DDB3086D1E01}" destId="{80ADDA5E-D917-4849-95D6-D4E0FB85EEED}" srcOrd="0" destOrd="0" presId="urn:microsoft.com/office/officeart/2008/layout/CaptionedPictures"/>
    <dgm:cxn modelId="{5E42DC64-F853-4245-ACC9-A2D5534D02CC}" type="presParOf" srcId="{1F2D7167-0B39-473F-9256-DDB3086D1E01}" destId="{60BCCB39-F6BC-4E5F-A835-0EE0DD739EFA}" srcOrd="1" destOrd="0" presId="urn:microsoft.com/office/officeart/2008/layout/CaptionedPictures"/>
    <dgm:cxn modelId="{45901DAD-EEB3-4C53-B4F6-F387B5B4141A}" type="presParOf" srcId="{98D29F96-A547-4C3C-8DD1-3B69B925DA0E}" destId="{F7977780-FFDD-4769-8183-C0EBB05CA91B}" srcOrd="9" destOrd="0" presId="urn:microsoft.com/office/officeart/2008/layout/CaptionedPictures"/>
    <dgm:cxn modelId="{9431DD90-FB7F-4E62-BE4D-D09E7E4A4888}" type="presParOf" srcId="{98D29F96-A547-4C3C-8DD1-3B69B925DA0E}" destId="{704572BB-D5EA-4262-8335-2B78A4C7132C}" srcOrd="10" destOrd="0" presId="urn:microsoft.com/office/officeart/2008/layout/CaptionedPictures"/>
    <dgm:cxn modelId="{9E8700F3-F576-4E19-802C-9D6E728AFED2}" type="presParOf" srcId="{704572BB-D5EA-4262-8335-2B78A4C7132C}" destId="{EFCD7F2E-3EA3-443C-881A-7A785FF00C4B}" srcOrd="0" destOrd="0" presId="urn:microsoft.com/office/officeart/2008/layout/CaptionedPictures"/>
    <dgm:cxn modelId="{D1D95C02-1924-4C6D-AB8B-F238531B70A5}" type="presParOf" srcId="{704572BB-D5EA-4262-8335-2B78A4C7132C}" destId="{3A18149D-5523-446D-AD62-AE82D7518BBF}" srcOrd="1" destOrd="0" presId="urn:microsoft.com/office/officeart/2008/layout/CaptionedPictures"/>
    <dgm:cxn modelId="{1C708E7C-9671-4BB9-BB80-A043AD8A9D2B}" type="presParOf" srcId="{704572BB-D5EA-4262-8335-2B78A4C7132C}" destId="{A68ACB5D-0221-465A-8D1F-C5EE81E972D3}" srcOrd="2" destOrd="0" presId="urn:microsoft.com/office/officeart/2008/layout/CaptionedPictures"/>
    <dgm:cxn modelId="{7569AA15-DB7F-4631-9E35-DE96C7D62A1E}" type="presParOf" srcId="{A68ACB5D-0221-465A-8D1F-C5EE81E972D3}" destId="{3F4694E4-8428-47F7-B969-0CDC36E1343D}" srcOrd="0" destOrd="0" presId="urn:microsoft.com/office/officeart/2008/layout/CaptionedPictures"/>
    <dgm:cxn modelId="{EED7FEEA-E325-483F-A9A2-15C4A09D3411}" type="presParOf" srcId="{A68ACB5D-0221-465A-8D1F-C5EE81E972D3}" destId="{32E4CC38-F3CD-4A63-A5BE-6F80217083F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A44DF2-41C8-46BE-A051-D4650AF1C66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C9B49B-F54A-4ADA-A433-94D20B6582B5}">
      <dgm:prSet/>
      <dgm:spPr/>
      <dgm:t>
        <a:bodyPr/>
        <a:lstStyle/>
        <a:p>
          <a:r>
            <a:rPr lang="en-GB">
              <a:latin typeface="Calibri"/>
              <a:cs typeface="Calibri"/>
            </a:rPr>
            <a:t>Based at a UKRI-eligible research organisation</a:t>
          </a:r>
          <a:endParaRPr lang="en-US">
            <a:latin typeface="Calibri"/>
            <a:cs typeface="Calibri"/>
          </a:endParaRPr>
        </a:p>
      </dgm:t>
    </dgm:pt>
    <dgm:pt modelId="{4EFF29FB-9D04-41EC-983E-7D52598AA3E1}" type="parTrans" cxnId="{443BCD5F-92C0-4C20-A472-773A596FA99C}">
      <dgm:prSet/>
      <dgm:spPr/>
      <dgm:t>
        <a:bodyPr/>
        <a:lstStyle/>
        <a:p>
          <a:endParaRPr lang="en-US"/>
        </a:p>
      </dgm:t>
    </dgm:pt>
    <dgm:pt modelId="{6E1B84AB-17FB-40BD-B4D4-9B0CCA2DC416}" type="sibTrans" cxnId="{443BCD5F-92C0-4C20-A472-773A596FA99C}">
      <dgm:prSet/>
      <dgm:spPr/>
      <dgm:t>
        <a:bodyPr/>
        <a:lstStyle/>
        <a:p>
          <a:endParaRPr lang="en-US"/>
        </a:p>
      </dgm:t>
    </dgm:pt>
    <dgm:pt modelId="{AE318753-F44F-45C1-A134-A15D05DEFF89}">
      <dgm:prSet/>
      <dgm:spPr/>
      <dgm:t>
        <a:bodyPr/>
        <a:lstStyle/>
        <a:p>
          <a:r>
            <a:rPr lang="en-GB">
              <a:latin typeface="Calibri"/>
              <a:cs typeface="Calibri"/>
            </a:rPr>
            <a:t>Demonstrate considerable strengths and expertise at the intersection of humanities, social science, and STEM disciplines in relation to AI and data-driven technologies</a:t>
          </a:r>
          <a:endParaRPr lang="en-US">
            <a:latin typeface="Calibri"/>
            <a:cs typeface="Calibri"/>
          </a:endParaRPr>
        </a:p>
      </dgm:t>
    </dgm:pt>
    <dgm:pt modelId="{7DB50D05-B18C-472D-BE8C-4A483E878B7B}" type="parTrans" cxnId="{6A53CC8C-DD13-48EB-A21A-8046E2586A66}">
      <dgm:prSet/>
      <dgm:spPr/>
      <dgm:t>
        <a:bodyPr/>
        <a:lstStyle/>
        <a:p>
          <a:endParaRPr lang="en-US"/>
        </a:p>
      </dgm:t>
    </dgm:pt>
    <dgm:pt modelId="{15484209-02B4-4A6F-863C-366898A357C2}" type="sibTrans" cxnId="{6A53CC8C-DD13-48EB-A21A-8046E2586A66}">
      <dgm:prSet/>
      <dgm:spPr/>
      <dgm:t>
        <a:bodyPr/>
        <a:lstStyle/>
        <a:p>
          <a:endParaRPr lang="en-US"/>
        </a:p>
      </dgm:t>
    </dgm:pt>
    <dgm:pt modelId="{749263D1-D31B-46D0-8F2D-1A051EB66714}">
      <dgm:prSet/>
      <dgm:spPr/>
      <dgm:t>
        <a:bodyPr/>
        <a:lstStyle/>
        <a:p>
          <a:r>
            <a:rPr lang="en-GB">
              <a:latin typeface="Calibri"/>
              <a:cs typeface="Calibri"/>
            </a:rPr>
            <a:t>Experience working across sectors to enhance and advance research translation and impact</a:t>
          </a:r>
          <a:endParaRPr lang="en-US">
            <a:latin typeface="Calibri"/>
            <a:cs typeface="Calibri"/>
          </a:endParaRPr>
        </a:p>
      </dgm:t>
    </dgm:pt>
    <dgm:pt modelId="{04489E01-E82D-496B-9663-B2AAEBC0AC85}" type="parTrans" cxnId="{EB032E5C-2335-47B2-A148-52B4A021396B}">
      <dgm:prSet/>
      <dgm:spPr/>
      <dgm:t>
        <a:bodyPr/>
        <a:lstStyle/>
        <a:p>
          <a:endParaRPr lang="en-US"/>
        </a:p>
      </dgm:t>
    </dgm:pt>
    <dgm:pt modelId="{A66BD3EC-9D69-44B0-B20A-B9DE246AB021}" type="sibTrans" cxnId="{EB032E5C-2335-47B2-A148-52B4A021396B}">
      <dgm:prSet/>
      <dgm:spPr/>
      <dgm:t>
        <a:bodyPr/>
        <a:lstStyle/>
        <a:p>
          <a:endParaRPr lang="en-US"/>
        </a:p>
      </dgm:t>
    </dgm:pt>
    <dgm:pt modelId="{3DE54C91-90F5-4082-A451-7DEFD5B1E74A}">
      <dgm:prSet phldr="0"/>
      <dgm:spPr/>
      <dgm:t>
        <a:bodyPr/>
        <a:lstStyle/>
        <a:p>
          <a:pPr rtl="0"/>
          <a:r>
            <a:rPr lang="en-GB">
              <a:latin typeface="Calibri"/>
              <a:cs typeface="Calibri"/>
            </a:rPr>
            <a:t>A letter of support from Ada as the collaborating partner</a:t>
          </a:r>
        </a:p>
      </dgm:t>
    </dgm:pt>
    <dgm:pt modelId="{2D3AEE5D-ED60-4E4E-8EE6-87B4948CC6EC}" type="parTrans" cxnId="{F1ED0E50-B85D-4CB7-A121-C699BF1F8A64}">
      <dgm:prSet/>
      <dgm:spPr/>
    </dgm:pt>
    <dgm:pt modelId="{25CF80B9-E16E-4A72-BB30-871F4EE8492F}" type="sibTrans" cxnId="{F1ED0E50-B85D-4CB7-A121-C699BF1F8A64}">
      <dgm:prSet/>
      <dgm:spPr/>
    </dgm:pt>
    <dgm:pt modelId="{7BB7D32F-3B7C-404E-B204-C622373C9957}" type="pres">
      <dgm:prSet presAssocID="{51A44DF2-41C8-46BE-A051-D4650AF1C667}" presName="linear" presStyleCnt="0">
        <dgm:presLayoutVars>
          <dgm:animLvl val="lvl"/>
          <dgm:resizeHandles val="exact"/>
        </dgm:presLayoutVars>
      </dgm:prSet>
      <dgm:spPr/>
    </dgm:pt>
    <dgm:pt modelId="{35663C52-05EE-4E28-9468-F56A901F74A5}" type="pres">
      <dgm:prSet presAssocID="{ABC9B49B-F54A-4ADA-A433-94D20B6582B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C3BD44-72CA-4AF9-893B-11EC9BE7A184}" type="pres">
      <dgm:prSet presAssocID="{6E1B84AB-17FB-40BD-B4D4-9B0CCA2DC416}" presName="spacer" presStyleCnt="0"/>
      <dgm:spPr/>
    </dgm:pt>
    <dgm:pt modelId="{5C84FB2D-1320-4EDE-B129-1CDCF4BA1C1E}" type="pres">
      <dgm:prSet presAssocID="{AE318753-F44F-45C1-A134-A15D05DEFF8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27E95E2-1629-46D3-A2E4-8CCBD38B8C06}" type="pres">
      <dgm:prSet presAssocID="{15484209-02B4-4A6F-863C-366898A357C2}" presName="spacer" presStyleCnt="0"/>
      <dgm:spPr/>
    </dgm:pt>
    <dgm:pt modelId="{94549B25-DA59-443E-B528-9E0C97B404FA}" type="pres">
      <dgm:prSet presAssocID="{749263D1-D31B-46D0-8F2D-1A051EB6671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402DFD9-73C3-4CDA-BBDB-E1012E9ED670}" type="pres">
      <dgm:prSet presAssocID="{A66BD3EC-9D69-44B0-B20A-B9DE246AB021}" presName="spacer" presStyleCnt="0"/>
      <dgm:spPr/>
    </dgm:pt>
    <dgm:pt modelId="{5AF31177-902F-4DDD-9F3B-097BF65F449C}" type="pres">
      <dgm:prSet presAssocID="{3DE54C91-90F5-4082-A451-7DEFD5B1E74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A16832F-9C45-4D30-B9CA-680E00CF5FF2}" type="presOf" srcId="{ABC9B49B-F54A-4ADA-A433-94D20B6582B5}" destId="{35663C52-05EE-4E28-9468-F56A901F74A5}" srcOrd="0" destOrd="0" presId="urn:microsoft.com/office/officeart/2005/8/layout/vList2"/>
    <dgm:cxn modelId="{EB032E5C-2335-47B2-A148-52B4A021396B}" srcId="{51A44DF2-41C8-46BE-A051-D4650AF1C667}" destId="{749263D1-D31B-46D0-8F2D-1A051EB66714}" srcOrd="2" destOrd="0" parTransId="{04489E01-E82D-496B-9663-B2AAEBC0AC85}" sibTransId="{A66BD3EC-9D69-44B0-B20A-B9DE246AB021}"/>
    <dgm:cxn modelId="{443BCD5F-92C0-4C20-A472-773A596FA99C}" srcId="{51A44DF2-41C8-46BE-A051-D4650AF1C667}" destId="{ABC9B49B-F54A-4ADA-A433-94D20B6582B5}" srcOrd="0" destOrd="0" parTransId="{4EFF29FB-9D04-41EC-983E-7D52598AA3E1}" sibTransId="{6E1B84AB-17FB-40BD-B4D4-9B0CCA2DC416}"/>
    <dgm:cxn modelId="{A0F0794B-7E63-4F4B-930B-718324661228}" type="presOf" srcId="{51A44DF2-41C8-46BE-A051-D4650AF1C667}" destId="{7BB7D32F-3B7C-404E-B204-C622373C9957}" srcOrd="0" destOrd="0" presId="urn:microsoft.com/office/officeart/2005/8/layout/vList2"/>
    <dgm:cxn modelId="{F1ED0E50-B85D-4CB7-A121-C699BF1F8A64}" srcId="{51A44DF2-41C8-46BE-A051-D4650AF1C667}" destId="{3DE54C91-90F5-4082-A451-7DEFD5B1E74A}" srcOrd="3" destOrd="0" parTransId="{2D3AEE5D-ED60-4E4E-8EE6-87B4948CC6EC}" sibTransId="{25CF80B9-E16E-4A72-BB30-871F4EE8492F}"/>
    <dgm:cxn modelId="{6A53CC8C-DD13-48EB-A21A-8046E2586A66}" srcId="{51A44DF2-41C8-46BE-A051-D4650AF1C667}" destId="{AE318753-F44F-45C1-A134-A15D05DEFF89}" srcOrd="1" destOrd="0" parTransId="{7DB50D05-B18C-472D-BE8C-4A483E878B7B}" sibTransId="{15484209-02B4-4A6F-863C-366898A357C2}"/>
    <dgm:cxn modelId="{460F208F-EB06-47CA-9566-91660BFBCD2C}" type="presOf" srcId="{AE318753-F44F-45C1-A134-A15D05DEFF89}" destId="{5C84FB2D-1320-4EDE-B129-1CDCF4BA1C1E}" srcOrd="0" destOrd="0" presId="urn:microsoft.com/office/officeart/2005/8/layout/vList2"/>
    <dgm:cxn modelId="{09BFEFF4-CCAA-4A8A-A073-BBF8159866DE}" type="presOf" srcId="{749263D1-D31B-46D0-8F2D-1A051EB66714}" destId="{94549B25-DA59-443E-B528-9E0C97B404FA}" srcOrd="0" destOrd="0" presId="urn:microsoft.com/office/officeart/2005/8/layout/vList2"/>
    <dgm:cxn modelId="{05E2F4FE-8C77-4FC1-866A-CE9641B04118}" type="presOf" srcId="{3DE54C91-90F5-4082-A451-7DEFD5B1E74A}" destId="{5AF31177-902F-4DDD-9F3B-097BF65F449C}" srcOrd="0" destOrd="0" presId="urn:microsoft.com/office/officeart/2005/8/layout/vList2"/>
    <dgm:cxn modelId="{B74B25FB-1370-4BE8-B0C9-217ACF71102B}" type="presParOf" srcId="{7BB7D32F-3B7C-404E-B204-C622373C9957}" destId="{35663C52-05EE-4E28-9468-F56A901F74A5}" srcOrd="0" destOrd="0" presId="urn:microsoft.com/office/officeart/2005/8/layout/vList2"/>
    <dgm:cxn modelId="{48FD3903-3B06-4166-AAA5-5B36DBC9DE69}" type="presParOf" srcId="{7BB7D32F-3B7C-404E-B204-C622373C9957}" destId="{97C3BD44-72CA-4AF9-893B-11EC9BE7A184}" srcOrd="1" destOrd="0" presId="urn:microsoft.com/office/officeart/2005/8/layout/vList2"/>
    <dgm:cxn modelId="{C0D9C2DD-84D5-4BEF-BAEC-5F4FF2669C3C}" type="presParOf" srcId="{7BB7D32F-3B7C-404E-B204-C622373C9957}" destId="{5C84FB2D-1320-4EDE-B129-1CDCF4BA1C1E}" srcOrd="2" destOrd="0" presId="urn:microsoft.com/office/officeart/2005/8/layout/vList2"/>
    <dgm:cxn modelId="{80401B23-BBB5-406A-B929-C706156D92BC}" type="presParOf" srcId="{7BB7D32F-3B7C-404E-B204-C622373C9957}" destId="{727E95E2-1629-46D3-A2E4-8CCBD38B8C06}" srcOrd="3" destOrd="0" presId="urn:microsoft.com/office/officeart/2005/8/layout/vList2"/>
    <dgm:cxn modelId="{535A33F1-4CE4-4A32-A7A1-EDA5DF9978E0}" type="presParOf" srcId="{7BB7D32F-3B7C-404E-B204-C622373C9957}" destId="{94549B25-DA59-443E-B528-9E0C97B404FA}" srcOrd="4" destOrd="0" presId="urn:microsoft.com/office/officeart/2005/8/layout/vList2"/>
    <dgm:cxn modelId="{998AAA40-4438-4275-B7A3-A3453B7F6AB0}" type="presParOf" srcId="{7BB7D32F-3B7C-404E-B204-C622373C9957}" destId="{5402DFD9-73C3-4CDA-BBDB-E1012E9ED670}" srcOrd="5" destOrd="0" presId="urn:microsoft.com/office/officeart/2005/8/layout/vList2"/>
    <dgm:cxn modelId="{A9CF76FB-3145-4DA5-865C-49805962CBF7}" type="presParOf" srcId="{7BB7D32F-3B7C-404E-B204-C622373C9957}" destId="{5AF31177-902F-4DDD-9F3B-097BF65F44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B4F321-A8B6-4DF5-8583-3B48624039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C56DDD0-150C-4EA5-8C31-15DE38F6D117}">
      <dgm:prSet/>
      <dgm:spPr/>
      <dgm:t>
        <a:bodyPr/>
        <a:lstStyle/>
        <a:p>
          <a:r>
            <a:rPr lang="en-US"/>
            <a:t>Leadership at the intersection of humanities, social science and STEM disciplines in relation to AI and data-driven technologies </a:t>
          </a:r>
        </a:p>
      </dgm:t>
    </dgm:pt>
    <dgm:pt modelId="{D2E0326A-53A9-4B2A-9F53-28509D0A816E}" type="parTrans" cxnId="{4F26FC33-ACC4-43BF-811F-533A966616B9}">
      <dgm:prSet/>
      <dgm:spPr/>
      <dgm:t>
        <a:bodyPr/>
        <a:lstStyle/>
        <a:p>
          <a:endParaRPr lang="en-US"/>
        </a:p>
      </dgm:t>
    </dgm:pt>
    <dgm:pt modelId="{EF21D2F7-A12F-45A0-8355-96042FDE3991}" type="sibTrans" cxnId="{4F26FC33-ACC4-43BF-811F-533A966616B9}">
      <dgm:prSet/>
      <dgm:spPr/>
      <dgm:t>
        <a:bodyPr/>
        <a:lstStyle/>
        <a:p>
          <a:endParaRPr lang="en-US"/>
        </a:p>
      </dgm:t>
    </dgm:pt>
    <dgm:pt modelId="{F09E3895-CCCA-428C-A358-A9A819853213}">
      <dgm:prSet/>
      <dgm:spPr/>
      <dgm:t>
        <a:bodyPr/>
        <a:lstStyle/>
        <a:p>
          <a:r>
            <a:rPr lang="en-US"/>
            <a:t>Relevant thematic expertise to support delivery of the desired outcomes </a:t>
          </a:r>
        </a:p>
      </dgm:t>
    </dgm:pt>
    <dgm:pt modelId="{64C34BCB-9022-4F61-8676-57B2F8F6AA39}" type="parTrans" cxnId="{D37ECBB2-0BD2-4806-B047-B6A15D87FB35}">
      <dgm:prSet/>
      <dgm:spPr/>
      <dgm:t>
        <a:bodyPr/>
        <a:lstStyle/>
        <a:p>
          <a:endParaRPr lang="en-US"/>
        </a:p>
      </dgm:t>
    </dgm:pt>
    <dgm:pt modelId="{58E1213E-C7BA-4BED-9866-C56D72F029FA}" type="sibTrans" cxnId="{D37ECBB2-0BD2-4806-B047-B6A15D87FB35}">
      <dgm:prSet/>
      <dgm:spPr/>
      <dgm:t>
        <a:bodyPr/>
        <a:lstStyle/>
        <a:p>
          <a:endParaRPr lang="en-US"/>
        </a:p>
      </dgm:t>
    </dgm:pt>
    <dgm:pt modelId="{DA0A68FD-C42E-44D2-9780-DFF90F0DB6CF}">
      <dgm:prSet/>
      <dgm:spPr/>
      <dgm:t>
        <a:bodyPr/>
        <a:lstStyle/>
        <a:p>
          <a:r>
            <a:rPr lang="en-US"/>
            <a:t>Track record in engaging diverse stakeholders and audiences, including the public</a:t>
          </a:r>
        </a:p>
      </dgm:t>
    </dgm:pt>
    <dgm:pt modelId="{BCB02857-CE64-4562-B87A-8AEF464881F4}" type="parTrans" cxnId="{B5BB15CF-35EA-4D6D-9CB8-0F080610A961}">
      <dgm:prSet/>
      <dgm:spPr/>
      <dgm:t>
        <a:bodyPr/>
        <a:lstStyle/>
        <a:p>
          <a:endParaRPr lang="en-US"/>
        </a:p>
      </dgm:t>
    </dgm:pt>
    <dgm:pt modelId="{7774314A-EFAF-4B44-AA0D-CFCB6E346A1F}" type="sibTrans" cxnId="{B5BB15CF-35EA-4D6D-9CB8-0F080610A961}">
      <dgm:prSet/>
      <dgm:spPr/>
      <dgm:t>
        <a:bodyPr/>
        <a:lstStyle/>
        <a:p>
          <a:endParaRPr lang="en-US"/>
        </a:p>
      </dgm:t>
    </dgm:pt>
    <dgm:pt modelId="{4F4EE597-DD11-4344-9795-DEA623F8856B}">
      <dgm:prSet/>
      <dgm:spPr/>
      <dgm:t>
        <a:bodyPr/>
        <a:lstStyle/>
        <a:p>
          <a:r>
            <a:rPr lang="en-US"/>
            <a:t>Proven ability to deliver complex projects to time, including effective monitoring and tracking of progress</a:t>
          </a:r>
        </a:p>
      </dgm:t>
    </dgm:pt>
    <dgm:pt modelId="{79C7F382-D991-4E80-ABB4-69AC31AEF6AD}" type="parTrans" cxnId="{A2A5C74D-4671-4248-89CC-2AD802BE0F8A}">
      <dgm:prSet/>
      <dgm:spPr/>
      <dgm:t>
        <a:bodyPr/>
        <a:lstStyle/>
        <a:p>
          <a:endParaRPr lang="en-US"/>
        </a:p>
      </dgm:t>
    </dgm:pt>
    <dgm:pt modelId="{527195D2-2AF0-4F73-9A2F-14570045C378}" type="sibTrans" cxnId="{A2A5C74D-4671-4248-89CC-2AD802BE0F8A}">
      <dgm:prSet/>
      <dgm:spPr/>
      <dgm:t>
        <a:bodyPr/>
        <a:lstStyle/>
        <a:p>
          <a:endParaRPr lang="en-US"/>
        </a:p>
      </dgm:t>
    </dgm:pt>
    <dgm:pt modelId="{09A1C9B3-D9C5-465F-A5F8-C2C51A94F591}">
      <dgm:prSet/>
      <dgm:spPr/>
      <dgm:t>
        <a:bodyPr/>
        <a:lstStyle/>
        <a:p>
          <a:r>
            <a:rPr lang="en-US"/>
            <a:t>Track record in realising outcomes and benefits from research activity </a:t>
          </a:r>
        </a:p>
      </dgm:t>
    </dgm:pt>
    <dgm:pt modelId="{359560D1-3C13-41E2-B8A4-D08B9B79225E}" type="parTrans" cxnId="{68F7CFCC-A263-4932-BD1C-CF3091500884}">
      <dgm:prSet/>
      <dgm:spPr/>
      <dgm:t>
        <a:bodyPr/>
        <a:lstStyle/>
        <a:p>
          <a:endParaRPr lang="en-US"/>
        </a:p>
      </dgm:t>
    </dgm:pt>
    <dgm:pt modelId="{C18AE862-8401-4B8F-BE45-ACD24806F7B8}" type="sibTrans" cxnId="{68F7CFCC-A263-4932-BD1C-CF3091500884}">
      <dgm:prSet/>
      <dgm:spPr/>
      <dgm:t>
        <a:bodyPr/>
        <a:lstStyle/>
        <a:p>
          <a:endParaRPr lang="en-US"/>
        </a:p>
      </dgm:t>
    </dgm:pt>
    <dgm:pt modelId="{BA8E9600-D077-47D1-A0AA-E6D1A41D1003}">
      <dgm:prSet/>
      <dgm:spPr/>
      <dgm:t>
        <a:bodyPr/>
        <a:lstStyle/>
        <a:p>
          <a:r>
            <a:rPr lang="en-US"/>
            <a:t>Demonstrable understanding of and willingness to uphold the principles of public funding. </a:t>
          </a:r>
          <a:br>
            <a:rPr lang="en-US"/>
          </a:br>
          <a:endParaRPr lang="en-US"/>
        </a:p>
      </dgm:t>
    </dgm:pt>
    <dgm:pt modelId="{F33F28E1-A5D9-430F-B6BE-AFB6C111892F}" type="parTrans" cxnId="{A955E1AA-B28A-4B4E-85E8-4597CAADCBF4}">
      <dgm:prSet/>
      <dgm:spPr/>
      <dgm:t>
        <a:bodyPr/>
        <a:lstStyle/>
        <a:p>
          <a:endParaRPr lang="en-US"/>
        </a:p>
      </dgm:t>
    </dgm:pt>
    <dgm:pt modelId="{1B604FEB-6529-41D8-87CE-8B090D983598}" type="sibTrans" cxnId="{A955E1AA-B28A-4B4E-85E8-4597CAADCBF4}">
      <dgm:prSet/>
      <dgm:spPr/>
      <dgm:t>
        <a:bodyPr/>
        <a:lstStyle/>
        <a:p>
          <a:endParaRPr lang="en-US"/>
        </a:p>
      </dgm:t>
    </dgm:pt>
    <dgm:pt modelId="{AA28B6F1-74F1-4A9B-8114-8A33A038139A}" type="pres">
      <dgm:prSet presAssocID="{C6B4F321-A8B6-4DF5-8583-3B4862403993}" presName="root" presStyleCnt="0">
        <dgm:presLayoutVars>
          <dgm:dir/>
          <dgm:resizeHandles val="exact"/>
        </dgm:presLayoutVars>
      </dgm:prSet>
      <dgm:spPr/>
    </dgm:pt>
    <dgm:pt modelId="{72384DCB-B40B-439E-97EA-C4175418C65C}" type="pres">
      <dgm:prSet presAssocID="{4C56DDD0-150C-4EA5-8C31-15DE38F6D117}" presName="compNode" presStyleCnt="0"/>
      <dgm:spPr/>
    </dgm:pt>
    <dgm:pt modelId="{084B185F-822D-4AA4-A75C-537A9E59420B}" type="pres">
      <dgm:prSet presAssocID="{4C56DDD0-150C-4EA5-8C31-15DE38F6D117}" presName="bgRect" presStyleLbl="bgShp" presStyleIdx="0" presStyleCnt="6"/>
      <dgm:spPr/>
    </dgm:pt>
    <dgm:pt modelId="{8CAC9622-A0CC-4F65-9411-ECC067380E75}" type="pres">
      <dgm:prSet presAssocID="{4C56DDD0-150C-4EA5-8C31-15DE38F6D11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418D6BA2-85D5-424D-81D4-A79F84F2503A}" type="pres">
      <dgm:prSet presAssocID="{4C56DDD0-150C-4EA5-8C31-15DE38F6D117}" presName="spaceRect" presStyleCnt="0"/>
      <dgm:spPr/>
    </dgm:pt>
    <dgm:pt modelId="{8F7868D6-954F-45F3-9C6E-7E71551C8555}" type="pres">
      <dgm:prSet presAssocID="{4C56DDD0-150C-4EA5-8C31-15DE38F6D117}" presName="parTx" presStyleLbl="revTx" presStyleIdx="0" presStyleCnt="6">
        <dgm:presLayoutVars>
          <dgm:chMax val="0"/>
          <dgm:chPref val="0"/>
        </dgm:presLayoutVars>
      </dgm:prSet>
      <dgm:spPr/>
    </dgm:pt>
    <dgm:pt modelId="{D7AAEE9B-4FD7-4875-8B04-C68C30B849CC}" type="pres">
      <dgm:prSet presAssocID="{EF21D2F7-A12F-45A0-8355-96042FDE3991}" presName="sibTrans" presStyleCnt="0"/>
      <dgm:spPr/>
    </dgm:pt>
    <dgm:pt modelId="{6F84EEE3-6322-4953-A904-5AB726F5965A}" type="pres">
      <dgm:prSet presAssocID="{F09E3895-CCCA-428C-A358-A9A819853213}" presName="compNode" presStyleCnt="0"/>
      <dgm:spPr/>
    </dgm:pt>
    <dgm:pt modelId="{9D5CDE68-E662-4187-9A33-AE7702FB1927}" type="pres">
      <dgm:prSet presAssocID="{F09E3895-CCCA-428C-A358-A9A819853213}" presName="bgRect" presStyleLbl="bgShp" presStyleIdx="1" presStyleCnt="6"/>
      <dgm:spPr/>
    </dgm:pt>
    <dgm:pt modelId="{FAB8B01E-2478-46B2-A920-B69A5BEB9D8C}" type="pres">
      <dgm:prSet presAssocID="{F09E3895-CCCA-428C-A358-A9A81985321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BBE1017-5527-47BF-9434-9A6503B1D6AC}" type="pres">
      <dgm:prSet presAssocID="{F09E3895-CCCA-428C-A358-A9A819853213}" presName="spaceRect" presStyleCnt="0"/>
      <dgm:spPr/>
    </dgm:pt>
    <dgm:pt modelId="{58627CD0-2AD2-4AFA-8FE6-12EA63151DCB}" type="pres">
      <dgm:prSet presAssocID="{F09E3895-CCCA-428C-A358-A9A819853213}" presName="parTx" presStyleLbl="revTx" presStyleIdx="1" presStyleCnt="6">
        <dgm:presLayoutVars>
          <dgm:chMax val="0"/>
          <dgm:chPref val="0"/>
        </dgm:presLayoutVars>
      </dgm:prSet>
      <dgm:spPr/>
    </dgm:pt>
    <dgm:pt modelId="{0838FD20-F7A5-43BC-B8DD-09245BCA403A}" type="pres">
      <dgm:prSet presAssocID="{58E1213E-C7BA-4BED-9866-C56D72F029FA}" presName="sibTrans" presStyleCnt="0"/>
      <dgm:spPr/>
    </dgm:pt>
    <dgm:pt modelId="{9415D70A-1EB1-4D6B-9A23-3B0AC93C8493}" type="pres">
      <dgm:prSet presAssocID="{DA0A68FD-C42E-44D2-9780-DFF90F0DB6CF}" presName="compNode" presStyleCnt="0"/>
      <dgm:spPr/>
    </dgm:pt>
    <dgm:pt modelId="{D8A7E150-A251-4592-A487-FF26CB5C181C}" type="pres">
      <dgm:prSet presAssocID="{DA0A68FD-C42E-44D2-9780-DFF90F0DB6CF}" presName="bgRect" presStyleLbl="bgShp" presStyleIdx="2" presStyleCnt="6"/>
      <dgm:spPr/>
    </dgm:pt>
    <dgm:pt modelId="{3B8EEEF4-5917-4FD8-AF6E-3BEBBE887937}" type="pres">
      <dgm:prSet presAssocID="{DA0A68FD-C42E-44D2-9780-DFF90F0DB6C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5B862BC-8867-412A-91E5-6199A322A68B}" type="pres">
      <dgm:prSet presAssocID="{DA0A68FD-C42E-44D2-9780-DFF90F0DB6CF}" presName="spaceRect" presStyleCnt="0"/>
      <dgm:spPr/>
    </dgm:pt>
    <dgm:pt modelId="{65045043-76E0-4A07-AE38-53CDA55895CF}" type="pres">
      <dgm:prSet presAssocID="{DA0A68FD-C42E-44D2-9780-DFF90F0DB6CF}" presName="parTx" presStyleLbl="revTx" presStyleIdx="2" presStyleCnt="6">
        <dgm:presLayoutVars>
          <dgm:chMax val="0"/>
          <dgm:chPref val="0"/>
        </dgm:presLayoutVars>
      </dgm:prSet>
      <dgm:spPr/>
    </dgm:pt>
    <dgm:pt modelId="{6E325D17-2022-4E9F-AA5F-9A762C5C7303}" type="pres">
      <dgm:prSet presAssocID="{7774314A-EFAF-4B44-AA0D-CFCB6E346A1F}" presName="sibTrans" presStyleCnt="0"/>
      <dgm:spPr/>
    </dgm:pt>
    <dgm:pt modelId="{86AFDF7D-7946-434E-A1B6-F900E311E0F3}" type="pres">
      <dgm:prSet presAssocID="{4F4EE597-DD11-4344-9795-DEA623F8856B}" presName="compNode" presStyleCnt="0"/>
      <dgm:spPr/>
    </dgm:pt>
    <dgm:pt modelId="{CAA5ABB4-E991-4589-B42D-F98AA599525D}" type="pres">
      <dgm:prSet presAssocID="{4F4EE597-DD11-4344-9795-DEA623F8856B}" presName="bgRect" presStyleLbl="bgShp" presStyleIdx="3" presStyleCnt="6"/>
      <dgm:spPr/>
    </dgm:pt>
    <dgm:pt modelId="{C2ED8FD7-8C9E-4A28-BEE3-3FE0C495554E}" type="pres">
      <dgm:prSet presAssocID="{4F4EE597-DD11-4344-9795-DEA623F8856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A102DB2-254E-4ABC-8D86-F8DEAFAF8CC8}" type="pres">
      <dgm:prSet presAssocID="{4F4EE597-DD11-4344-9795-DEA623F8856B}" presName="spaceRect" presStyleCnt="0"/>
      <dgm:spPr/>
    </dgm:pt>
    <dgm:pt modelId="{9A266EBA-13C5-4E95-B9E1-160A29D44954}" type="pres">
      <dgm:prSet presAssocID="{4F4EE597-DD11-4344-9795-DEA623F8856B}" presName="parTx" presStyleLbl="revTx" presStyleIdx="3" presStyleCnt="6">
        <dgm:presLayoutVars>
          <dgm:chMax val="0"/>
          <dgm:chPref val="0"/>
        </dgm:presLayoutVars>
      </dgm:prSet>
      <dgm:spPr/>
    </dgm:pt>
    <dgm:pt modelId="{C3EAA288-CA69-4643-AD0B-2C85B0DC5E72}" type="pres">
      <dgm:prSet presAssocID="{527195D2-2AF0-4F73-9A2F-14570045C378}" presName="sibTrans" presStyleCnt="0"/>
      <dgm:spPr/>
    </dgm:pt>
    <dgm:pt modelId="{20C7C2DD-0B28-479B-8F38-E550155FC241}" type="pres">
      <dgm:prSet presAssocID="{09A1C9B3-D9C5-465F-A5F8-C2C51A94F591}" presName="compNode" presStyleCnt="0"/>
      <dgm:spPr/>
    </dgm:pt>
    <dgm:pt modelId="{B6B7E314-34B7-4A07-A523-F35A000413D8}" type="pres">
      <dgm:prSet presAssocID="{09A1C9B3-D9C5-465F-A5F8-C2C51A94F591}" presName="bgRect" presStyleLbl="bgShp" presStyleIdx="4" presStyleCnt="6"/>
      <dgm:spPr/>
    </dgm:pt>
    <dgm:pt modelId="{173B674B-2962-4888-A9EF-4468CF61F961}" type="pres">
      <dgm:prSet presAssocID="{09A1C9B3-D9C5-465F-A5F8-C2C51A94F59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9873B97-C64F-4F32-B2DF-B5911CAEA066}" type="pres">
      <dgm:prSet presAssocID="{09A1C9B3-D9C5-465F-A5F8-C2C51A94F591}" presName="spaceRect" presStyleCnt="0"/>
      <dgm:spPr/>
    </dgm:pt>
    <dgm:pt modelId="{5D8B7B35-0A1D-475C-89E9-B2C85503BB8C}" type="pres">
      <dgm:prSet presAssocID="{09A1C9B3-D9C5-465F-A5F8-C2C51A94F591}" presName="parTx" presStyleLbl="revTx" presStyleIdx="4" presStyleCnt="6">
        <dgm:presLayoutVars>
          <dgm:chMax val="0"/>
          <dgm:chPref val="0"/>
        </dgm:presLayoutVars>
      </dgm:prSet>
      <dgm:spPr/>
    </dgm:pt>
    <dgm:pt modelId="{436AB4E1-BA4D-4DB3-98D6-6153B15D6CD9}" type="pres">
      <dgm:prSet presAssocID="{C18AE862-8401-4B8F-BE45-ACD24806F7B8}" presName="sibTrans" presStyleCnt="0"/>
      <dgm:spPr/>
    </dgm:pt>
    <dgm:pt modelId="{AECFD9D1-8061-4C17-A091-428153831586}" type="pres">
      <dgm:prSet presAssocID="{BA8E9600-D077-47D1-A0AA-E6D1A41D1003}" presName="compNode" presStyleCnt="0"/>
      <dgm:spPr/>
    </dgm:pt>
    <dgm:pt modelId="{D4F90CA5-CF6F-4844-AF90-91B4F08B853B}" type="pres">
      <dgm:prSet presAssocID="{BA8E9600-D077-47D1-A0AA-E6D1A41D1003}" presName="bgRect" presStyleLbl="bgShp" presStyleIdx="5" presStyleCnt="6"/>
      <dgm:spPr/>
    </dgm:pt>
    <dgm:pt modelId="{EA3557EB-D24C-4702-8973-5738F3688045}" type="pres">
      <dgm:prSet presAssocID="{BA8E9600-D077-47D1-A0AA-E6D1A41D100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FA53E7E0-36E4-4B5B-8BE2-9BC7416B3080}" type="pres">
      <dgm:prSet presAssocID="{BA8E9600-D077-47D1-A0AA-E6D1A41D1003}" presName="spaceRect" presStyleCnt="0"/>
      <dgm:spPr/>
    </dgm:pt>
    <dgm:pt modelId="{4D7E1653-E9FA-4E4D-B583-A3420AD01255}" type="pres">
      <dgm:prSet presAssocID="{BA8E9600-D077-47D1-A0AA-E6D1A41D100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604CA06-8D9E-4935-AA8C-4CFB87F829F2}" type="presOf" srcId="{C6B4F321-A8B6-4DF5-8583-3B4862403993}" destId="{AA28B6F1-74F1-4A9B-8114-8A33A038139A}" srcOrd="0" destOrd="0" presId="urn:microsoft.com/office/officeart/2018/2/layout/IconVerticalSolidList"/>
    <dgm:cxn modelId="{0C521623-18A6-4F72-B00D-F2C5378119DF}" type="presOf" srcId="{BA8E9600-D077-47D1-A0AA-E6D1A41D1003}" destId="{4D7E1653-E9FA-4E4D-B583-A3420AD01255}" srcOrd="0" destOrd="0" presId="urn:microsoft.com/office/officeart/2018/2/layout/IconVerticalSolidList"/>
    <dgm:cxn modelId="{4F26FC33-ACC4-43BF-811F-533A966616B9}" srcId="{C6B4F321-A8B6-4DF5-8583-3B4862403993}" destId="{4C56DDD0-150C-4EA5-8C31-15DE38F6D117}" srcOrd="0" destOrd="0" parTransId="{D2E0326A-53A9-4B2A-9F53-28509D0A816E}" sibTransId="{EF21D2F7-A12F-45A0-8355-96042FDE3991}"/>
    <dgm:cxn modelId="{AD295D34-F8D7-4095-9FCA-0A0842188853}" type="presOf" srcId="{DA0A68FD-C42E-44D2-9780-DFF90F0DB6CF}" destId="{65045043-76E0-4A07-AE38-53CDA55895CF}" srcOrd="0" destOrd="0" presId="urn:microsoft.com/office/officeart/2018/2/layout/IconVerticalSolidList"/>
    <dgm:cxn modelId="{A2A5C74D-4671-4248-89CC-2AD802BE0F8A}" srcId="{C6B4F321-A8B6-4DF5-8583-3B4862403993}" destId="{4F4EE597-DD11-4344-9795-DEA623F8856B}" srcOrd="3" destOrd="0" parTransId="{79C7F382-D991-4E80-ABB4-69AC31AEF6AD}" sibTransId="{527195D2-2AF0-4F73-9A2F-14570045C378}"/>
    <dgm:cxn modelId="{E10148A6-6C54-40A6-84F4-A79D36AA32CC}" type="presOf" srcId="{09A1C9B3-D9C5-465F-A5F8-C2C51A94F591}" destId="{5D8B7B35-0A1D-475C-89E9-B2C85503BB8C}" srcOrd="0" destOrd="0" presId="urn:microsoft.com/office/officeart/2018/2/layout/IconVerticalSolidList"/>
    <dgm:cxn modelId="{A955E1AA-B28A-4B4E-85E8-4597CAADCBF4}" srcId="{C6B4F321-A8B6-4DF5-8583-3B4862403993}" destId="{BA8E9600-D077-47D1-A0AA-E6D1A41D1003}" srcOrd="5" destOrd="0" parTransId="{F33F28E1-A5D9-430F-B6BE-AFB6C111892F}" sibTransId="{1B604FEB-6529-41D8-87CE-8B090D983598}"/>
    <dgm:cxn modelId="{D37ECBB2-0BD2-4806-B047-B6A15D87FB35}" srcId="{C6B4F321-A8B6-4DF5-8583-3B4862403993}" destId="{F09E3895-CCCA-428C-A358-A9A819853213}" srcOrd="1" destOrd="0" parTransId="{64C34BCB-9022-4F61-8676-57B2F8F6AA39}" sibTransId="{58E1213E-C7BA-4BED-9866-C56D72F029FA}"/>
    <dgm:cxn modelId="{68F7CFCC-A263-4932-BD1C-CF3091500884}" srcId="{C6B4F321-A8B6-4DF5-8583-3B4862403993}" destId="{09A1C9B3-D9C5-465F-A5F8-C2C51A94F591}" srcOrd="4" destOrd="0" parTransId="{359560D1-3C13-41E2-B8A4-D08B9B79225E}" sibTransId="{C18AE862-8401-4B8F-BE45-ACD24806F7B8}"/>
    <dgm:cxn modelId="{B5BB15CF-35EA-4D6D-9CB8-0F080610A961}" srcId="{C6B4F321-A8B6-4DF5-8583-3B4862403993}" destId="{DA0A68FD-C42E-44D2-9780-DFF90F0DB6CF}" srcOrd="2" destOrd="0" parTransId="{BCB02857-CE64-4562-B87A-8AEF464881F4}" sibTransId="{7774314A-EFAF-4B44-AA0D-CFCB6E346A1F}"/>
    <dgm:cxn modelId="{24B2A8DD-0F0E-4438-84FD-DD3FF612266A}" type="presOf" srcId="{F09E3895-CCCA-428C-A358-A9A819853213}" destId="{58627CD0-2AD2-4AFA-8FE6-12EA63151DCB}" srcOrd="0" destOrd="0" presId="urn:microsoft.com/office/officeart/2018/2/layout/IconVerticalSolidList"/>
    <dgm:cxn modelId="{767EE9DD-A60D-481B-8919-CC9404464D73}" type="presOf" srcId="{4F4EE597-DD11-4344-9795-DEA623F8856B}" destId="{9A266EBA-13C5-4E95-B9E1-160A29D44954}" srcOrd="0" destOrd="0" presId="urn:microsoft.com/office/officeart/2018/2/layout/IconVerticalSolidList"/>
    <dgm:cxn modelId="{52FE4EE3-ACC9-481A-9DEA-B27F9FEED2E9}" type="presOf" srcId="{4C56DDD0-150C-4EA5-8C31-15DE38F6D117}" destId="{8F7868D6-954F-45F3-9C6E-7E71551C8555}" srcOrd="0" destOrd="0" presId="urn:microsoft.com/office/officeart/2018/2/layout/IconVerticalSolidList"/>
    <dgm:cxn modelId="{506F8CBC-83E8-4469-9206-8E6EC2DC6A54}" type="presParOf" srcId="{AA28B6F1-74F1-4A9B-8114-8A33A038139A}" destId="{72384DCB-B40B-439E-97EA-C4175418C65C}" srcOrd="0" destOrd="0" presId="urn:microsoft.com/office/officeart/2018/2/layout/IconVerticalSolidList"/>
    <dgm:cxn modelId="{5C46F6F2-6CE0-4CB1-AA2D-23E0B8EEB30C}" type="presParOf" srcId="{72384DCB-B40B-439E-97EA-C4175418C65C}" destId="{084B185F-822D-4AA4-A75C-537A9E59420B}" srcOrd="0" destOrd="0" presId="urn:microsoft.com/office/officeart/2018/2/layout/IconVerticalSolidList"/>
    <dgm:cxn modelId="{1417AFCC-C290-423E-85C9-CF77C8B21B18}" type="presParOf" srcId="{72384DCB-B40B-439E-97EA-C4175418C65C}" destId="{8CAC9622-A0CC-4F65-9411-ECC067380E75}" srcOrd="1" destOrd="0" presId="urn:microsoft.com/office/officeart/2018/2/layout/IconVerticalSolidList"/>
    <dgm:cxn modelId="{F01F8214-638D-4519-A207-14425B8B25AA}" type="presParOf" srcId="{72384DCB-B40B-439E-97EA-C4175418C65C}" destId="{418D6BA2-85D5-424D-81D4-A79F84F2503A}" srcOrd="2" destOrd="0" presId="urn:microsoft.com/office/officeart/2018/2/layout/IconVerticalSolidList"/>
    <dgm:cxn modelId="{05CF706D-D43F-482A-9209-35240280B921}" type="presParOf" srcId="{72384DCB-B40B-439E-97EA-C4175418C65C}" destId="{8F7868D6-954F-45F3-9C6E-7E71551C8555}" srcOrd="3" destOrd="0" presId="urn:microsoft.com/office/officeart/2018/2/layout/IconVerticalSolidList"/>
    <dgm:cxn modelId="{8B9574EA-758F-477E-B502-E6BED1505940}" type="presParOf" srcId="{AA28B6F1-74F1-4A9B-8114-8A33A038139A}" destId="{D7AAEE9B-4FD7-4875-8B04-C68C30B849CC}" srcOrd="1" destOrd="0" presId="urn:microsoft.com/office/officeart/2018/2/layout/IconVerticalSolidList"/>
    <dgm:cxn modelId="{C46DC0F1-14C8-4595-86B2-32957C5DF8A6}" type="presParOf" srcId="{AA28B6F1-74F1-4A9B-8114-8A33A038139A}" destId="{6F84EEE3-6322-4953-A904-5AB726F5965A}" srcOrd="2" destOrd="0" presId="urn:microsoft.com/office/officeart/2018/2/layout/IconVerticalSolidList"/>
    <dgm:cxn modelId="{B9CD32E6-774E-4051-A986-7C40BBEA03E1}" type="presParOf" srcId="{6F84EEE3-6322-4953-A904-5AB726F5965A}" destId="{9D5CDE68-E662-4187-9A33-AE7702FB1927}" srcOrd="0" destOrd="0" presId="urn:microsoft.com/office/officeart/2018/2/layout/IconVerticalSolidList"/>
    <dgm:cxn modelId="{42D8C71E-37E2-4CED-9603-F24FCFA25813}" type="presParOf" srcId="{6F84EEE3-6322-4953-A904-5AB726F5965A}" destId="{FAB8B01E-2478-46B2-A920-B69A5BEB9D8C}" srcOrd="1" destOrd="0" presId="urn:microsoft.com/office/officeart/2018/2/layout/IconVerticalSolidList"/>
    <dgm:cxn modelId="{F2A4CF28-6573-4D25-B7DD-0BB19DC430CE}" type="presParOf" srcId="{6F84EEE3-6322-4953-A904-5AB726F5965A}" destId="{8BBE1017-5527-47BF-9434-9A6503B1D6AC}" srcOrd="2" destOrd="0" presId="urn:microsoft.com/office/officeart/2018/2/layout/IconVerticalSolidList"/>
    <dgm:cxn modelId="{86B69144-110A-4D79-BE11-F18E097D51BF}" type="presParOf" srcId="{6F84EEE3-6322-4953-A904-5AB726F5965A}" destId="{58627CD0-2AD2-4AFA-8FE6-12EA63151DCB}" srcOrd="3" destOrd="0" presId="urn:microsoft.com/office/officeart/2018/2/layout/IconVerticalSolidList"/>
    <dgm:cxn modelId="{037948A8-4940-4CD2-B77D-160CBE63B3E9}" type="presParOf" srcId="{AA28B6F1-74F1-4A9B-8114-8A33A038139A}" destId="{0838FD20-F7A5-43BC-B8DD-09245BCA403A}" srcOrd="3" destOrd="0" presId="urn:microsoft.com/office/officeart/2018/2/layout/IconVerticalSolidList"/>
    <dgm:cxn modelId="{1AFBC946-1BEF-4F78-85A3-A752190AA30F}" type="presParOf" srcId="{AA28B6F1-74F1-4A9B-8114-8A33A038139A}" destId="{9415D70A-1EB1-4D6B-9A23-3B0AC93C8493}" srcOrd="4" destOrd="0" presId="urn:microsoft.com/office/officeart/2018/2/layout/IconVerticalSolidList"/>
    <dgm:cxn modelId="{C72E82F1-1127-4506-BAEF-8914E5F5F95F}" type="presParOf" srcId="{9415D70A-1EB1-4D6B-9A23-3B0AC93C8493}" destId="{D8A7E150-A251-4592-A487-FF26CB5C181C}" srcOrd="0" destOrd="0" presId="urn:microsoft.com/office/officeart/2018/2/layout/IconVerticalSolidList"/>
    <dgm:cxn modelId="{3A963D11-4B74-4E71-A1CA-C730B9994D9A}" type="presParOf" srcId="{9415D70A-1EB1-4D6B-9A23-3B0AC93C8493}" destId="{3B8EEEF4-5917-4FD8-AF6E-3BEBBE887937}" srcOrd="1" destOrd="0" presId="urn:microsoft.com/office/officeart/2018/2/layout/IconVerticalSolidList"/>
    <dgm:cxn modelId="{4E78301F-DDB8-4180-95FD-E72201A4774F}" type="presParOf" srcId="{9415D70A-1EB1-4D6B-9A23-3B0AC93C8493}" destId="{85B862BC-8867-412A-91E5-6199A322A68B}" srcOrd="2" destOrd="0" presId="urn:microsoft.com/office/officeart/2018/2/layout/IconVerticalSolidList"/>
    <dgm:cxn modelId="{5B8E3A32-E586-4B03-B33C-CB19FCA5F7D9}" type="presParOf" srcId="{9415D70A-1EB1-4D6B-9A23-3B0AC93C8493}" destId="{65045043-76E0-4A07-AE38-53CDA55895CF}" srcOrd="3" destOrd="0" presId="urn:microsoft.com/office/officeart/2018/2/layout/IconVerticalSolidList"/>
    <dgm:cxn modelId="{7DD6761A-A54A-42B6-BAA7-1A0DDE126CB4}" type="presParOf" srcId="{AA28B6F1-74F1-4A9B-8114-8A33A038139A}" destId="{6E325D17-2022-4E9F-AA5F-9A762C5C7303}" srcOrd="5" destOrd="0" presId="urn:microsoft.com/office/officeart/2018/2/layout/IconVerticalSolidList"/>
    <dgm:cxn modelId="{9C07D656-97B5-4774-A83C-3C9FB4096EEA}" type="presParOf" srcId="{AA28B6F1-74F1-4A9B-8114-8A33A038139A}" destId="{86AFDF7D-7946-434E-A1B6-F900E311E0F3}" srcOrd="6" destOrd="0" presId="urn:microsoft.com/office/officeart/2018/2/layout/IconVerticalSolidList"/>
    <dgm:cxn modelId="{8D5A50BA-F533-470C-A99B-E2BCF1C4B965}" type="presParOf" srcId="{86AFDF7D-7946-434E-A1B6-F900E311E0F3}" destId="{CAA5ABB4-E991-4589-B42D-F98AA599525D}" srcOrd="0" destOrd="0" presId="urn:microsoft.com/office/officeart/2018/2/layout/IconVerticalSolidList"/>
    <dgm:cxn modelId="{139DA5CD-1576-4730-BD93-058804C28048}" type="presParOf" srcId="{86AFDF7D-7946-434E-A1B6-F900E311E0F3}" destId="{C2ED8FD7-8C9E-4A28-BEE3-3FE0C495554E}" srcOrd="1" destOrd="0" presId="urn:microsoft.com/office/officeart/2018/2/layout/IconVerticalSolidList"/>
    <dgm:cxn modelId="{1B0243F3-2269-4255-86E2-F6BC03A98AAC}" type="presParOf" srcId="{86AFDF7D-7946-434E-A1B6-F900E311E0F3}" destId="{DA102DB2-254E-4ABC-8D86-F8DEAFAF8CC8}" srcOrd="2" destOrd="0" presId="urn:microsoft.com/office/officeart/2018/2/layout/IconVerticalSolidList"/>
    <dgm:cxn modelId="{25D1E0F0-DD92-4D2C-8CF3-8D09D1A569A5}" type="presParOf" srcId="{86AFDF7D-7946-434E-A1B6-F900E311E0F3}" destId="{9A266EBA-13C5-4E95-B9E1-160A29D44954}" srcOrd="3" destOrd="0" presId="urn:microsoft.com/office/officeart/2018/2/layout/IconVerticalSolidList"/>
    <dgm:cxn modelId="{2E71FE25-D7B5-42BC-8411-5CB50DF407C3}" type="presParOf" srcId="{AA28B6F1-74F1-4A9B-8114-8A33A038139A}" destId="{C3EAA288-CA69-4643-AD0B-2C85B0DC5E72}" srcOrd="7" destOrd="0" presId="urn:microsoft.com/office/officeart/2018/2/layout/IconVerticalSolidList"/>
    <dgm:cxn modelId="{CA77DF8B-D610-4D5B-95FB-FA0C9AF63582}" type="presParOf" srcId="{AA28B6F1-74F1-4A9B-8114-8A33A038139A}" destId="{20C7C2DD-0B28-479B-8F38-E550155FC241}" srcOrd="8" destOrd="0" presId="urn:microsoft.com/office/officeart/2018/2/layout/IconVerticalSolidList"/>
    <dgm:cxn modelId="{43897772-181C-4993-9D16-96410142FBCD}" type="presParOf" srcId="{20C7C2DD-0B28-479B-8F38-E550155FC241}" destId="{B6B7E314-34B7-4A07-A523-F35A000413D8}" srcOrd="0" destOrd="0" presId="urn:microsoft.com/office/officeart/2018/2/layout/IconVerticalSolidList"/>
    <dgm:cxn modelId="{12234B98-316D-46A7-81BD-A96E2C8E4C5F}" type="presParOf" srcId="{20C7C2DD-0B28-479B-8F38-E550155FC241}" destId="{173B674B-2962-4888-A9EF-4468CF61F961}" srcOrd="1" destOrd="0" presId="urn:microsoft.com/office/officeart/2018/2/layout/IconVerticalSolidList"/>
    <dgm:cxn modelId="{7967AE7E-0F70-4737-B114-B5B0CBB2EC03}" type="presParOf" srcId="{20C7C2DD-0B28-479B-8F38-E550155FC241}" destId="{F9873B97-C64F-4F32-B2DF-B5911CAEA066}" srcOrd="2" destOrd="0" presId="urn:microsoft.com/office/officeart/2018/2/layout/IconVerticalSolidList"/>
    <dgm:cxn modelId="{4172D678-AFE0-4663-8D2C-E23E2D6BFE80}" type="presParOf" srcId="{20C7C2DD-0B28-479B-8F38-E550155FC241}" destId="{5D8B7B35-0A1D-475C-89E9-B2C85503BB8C}" srcOrd="3" destOrd="0" presId="urn:microsoft.com/office/officeart/2018/2/layout/IconVerticalSolidList"/>
    <dgm:cxn modelId="{30808CE8-CF51-488A-AF63-916E5CF1319B}" type="presParOf" srcId="{AA28B6F1-74F1-4A9B-8114-8A33A038139A}" destId="{436AB4E1-BA4D-4DB3-98D6-6153B15D6CD9}" srcOrd="9" destOrd="0" presId="urn:microsoft.com/office/officeart/2018/2/layout/IconVerticalSolidList"/>
    <dgm:cxn modelId="{14D9CC3F-B8DC-4BC1-A803-924DED51ED4F}" type="presParOf" srcId="{AA28B6F1-74F1-4A9B-8114-8A33A038139A}" destId="{AECFD9D1-8061-4C17-A091-428153831586}" srcOrd="10" destOrd="0" presId="urn:microsoft.com/office/officeart/2018/2/layout/IconVerticalSolidList"/>
    <dgm:cxn modelId="{6A54DB77-FC7A-4AFA-A052-2E33C8A55C72}" type="presParOf" srcId="{AECFD9D1-8061-4C17-A091-428153831586}" destId="{D4F90CA5-CF6F-4844-AF90-91B4F08B853B}" srcOrd="0" destOrd="0" presId="urn:microsoft.com/office/officeart/2018/2/layout/IconVerticalSolidList"/>
    <dgm:cxn modelId="{81CDEDD2-2AA8-4877-8448-F2FC644EE9AD}" type="presParOf" srcId="{AECFD9D1-8061-4C17-A091-428153831586}" destId="{EA3557EB-D24C-4702-8973-5738F3688045}" srcOrd="1" destOrd="0" presId="urn:microsoft.com/office/officeart/2018/2/layout/IconVerticalSolidList"/>
    <dgm:cxn modelId="{880A2A71-8818-4F1B-99DA-072F4E41D0AA}" type="presParOf" srcId="{AECFD9D1-8061-4C17-A091-428153831586}" destId="{FA53E7E0-36E4-4B5B-8BE2-9BC7416B3080}" srcOrd="2" destOrd="0" presId="urn:microsoft.com/office/officeart/2018/2/layout/IconVerticalSolidList"/>
    <dgm:cxn modelId="{2413C542-0AC9-4BF9-A4FD-3ACB8F9C52D9}" type="presParOf" srcId="{AECFD9D1-8061-4C17-A091-428153831586}" destId="{4D7E1653-E9FA-4E4D-B583-A3420AD012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9CD26-64DC-476F-B9C2-8193163376C4}">
      <dsp:nvSpPr>
        <dsp:cNvPr id="0" name=""/>
        <dsp:cNvSpPr/>
      </dsp:nvSpPr>
      <dsp:spPr>
        <a:xfrm>
          <a:off x="327167" y="54257"/>
          <a:ext cx="1392046" cy="16377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2992E-6598-4800-9ACD-4E0580723898}">
      <dsp:nvSpPr>
        <dsp:cNvPr id="0" name=""/>
        <dsp:cNvSpPr/>
      </dsp:nvSpPr>
      <dsp:spPr>
        <a:xfrm>
          <a:off x="396769" y="119765"/>
          <a:ext cx="1252842" cy="10645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B8278-759E-4433-BF7A-8321358575B0}">
      <dsp:nvSpPr>
        <dsp:cNvPr id="0" name=""/>
        <dsp:cNvSpPr/>
      </dsp:nvSpPr>
      <dsp:spPr>
        <a:xfrm>
          <a:off x="396769" y="1348055"/>
          <a:ext cx="1252842" cy="2783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0" i="0" kern="1200"/>
            <a:t>(Head of AI &amp; Design</a:t>
          </a:r>
          <a:r>
            <a:rPr lang="en-GB" sz="600" b="0" i="0" kern="1200">
              <a:latin typeface="Calibri Light" panose="020F0302020204030204"/>
            </a:rPr>
            <a:t>, AHRC)</a:t>
          </a:r>
          <a:r>
            <a:rPr lang="en-US" sz="600" b="0" i="0" kern="1200"/>
            <a:t>​</a:t>
          </a:r>
          <a:endParaRPr lang="en-GB" sz="600" kern="1200"/>
        </a:p>
      </dsp:txBody>
      <dsp:txXfrm>
        <a:off x="396769" y="1348055"/>
        <a:ext cx="1252842" cy="278396"/>
      </dsp:txXfrm>
    </dsp:sp>
    <dsp:sp modelId="{191AEB37-B9DB-40E9-983C-530E67A9A1A2}">
      <dsp:nvSpPr>
        <dsp:cNvPr id="0" name=""/>
        <dsp:cNvSpPr/>
      </dsp:nvSpPr>
      <dsp:spPr>
        <a:xfrm>
          <a:off x="396769" y="1184271"/>
          <a:ext cx="1252842" cy="16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/>
            <a:t>Sam McGregor </a:t>
          </a:r>
          <a:r>
            <a:rPr lang="en-US" sz="700" b="0" i="0" kern="1200"/>
            <a:t>​</a:t>
          </a:r>
          <a:endParaRPr lang="en-GB" sz="700" kern="1200"/>
        </a:p>
      </dsp:txBody>
      <dsp:txXfrm>
        <a:off x="396769" y="1184271"/>
        <a:ext cx="1252842" cy="163783"/>
      </dsp:txXfrm>
    </dsp:sp>
    <dsp:sp modelId="{CCF631D4-BBA2-460D-8DF3-D9AFCDB255A9}">
      <dsp:nvSpPr>
        <dsp:cNvPr id="0" name=""/>
        <dsp:cNvSpPr/>
      </dsp:nvSpPr>
      <dsp:spPr>
        <a:xfrm>
          <a:off x="1966770" y="54257"/>
          <a:ext cx="1392046" cy="16377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1DD4E-30CC-4804-86BB-9BA26BACD129}">
      <dsp:nvSpPr>
        <dsp:cNvPr id="0" name=""/>
        <dsp:cNvSpPr/>
      </dsp:nvSpPr>
      <dsp:spPr>
        <a:xfrm>
          <a:off x="2036372" y="119765"/>
          <a:ext cx="1252842" cy="106450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CD4A9-736B-4947-A4F7-8F4D311B8D0D}">
      <dsp:nvSpPr>
        <dsp:cNvPr id="0" name=""/>
        <dsp:cNvSpPr/>
      </dsp:nvSpPr>
      <dsp:spPr>
        <a:xfrm>
          <a:off x="2036372" y="1348055"/>
          <a:ext cx="1252842" cy="278396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600" kern="1200">
              <a:latin typeface="Calibri Light" panose="020F0302020204030204"/>
            </a:rPr>
            <a:t>Director - Ada</a:t>
          </a:r>
          <a:r>
            <a:rPr lang="en-GB" sz="600" kern="1200"/>
            <a:t> Lovelace Institute</a:t>
          </a:r>
          <a:r>
            <a:rPr lang="en-GB" sz="600" kern="1200">
              <a:latin typeface="Calibri Light" panose="020F0302020204030204"/>
            </a:rPr>
            <a:t>)</a:t>
          </a:r>
          <a:r>
            <a:rPr lang="en-GB" sz="600" kern="1200"/>
            <a:t> </a:t>
          </a:r>
        </a:p>
      </dsp:txBody>
      <dsp:txXfrm>
        <a:off x="2036372" y="1348055"/>
        <a:ext cx="1252842" cy="278396"/>
      </dsp:txXfrm>
    </dsp:sp>
    <dsp:sp modelId="{560F6D5A-0146-4D65-92F3-117EBF54AB2B}">
      <dsp:nvSpPr>
        <dsp:cNvPr id="0" name=""/>
        <dsp:cNvSpPr/>
      </dsp:nvSpPr>
      <dsp:spPr>
        <a:xfrm>
          <a:off x="2036372" y="1184271"/>
          <a:ext cx="1252842" cy="16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kern="1200"/>
            <a:t>Carly Kind</a:t>
          </a:r>
        </a:p>
      </dsp:txBody>
      <dsp:txXfrm>
        <a:off x="2036372" y="1184271"/>
        <a:ext cx="1252842" cy="163783"/>
      </dsp:txXfrm>
    </dsp:sp>
    <dsp:sp modelId="{0673BA72-BCDC-4D58-AEAC-038F7A9B7680}">
      <dsp:nvSpPr>
        <dsp:cNvPr id="0" name=""/>
        <dsp:cNvSpPr/>
      </dsp:nvSpPr>
      <dsp:spPr>
        <a:xfrm>
          <a:off x="3606374" y="54257"/>
          <a:ext cx="1392046" cy="16377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B7EC0-F2B3-4078-BBED-2CA6A1F38308}">
      <dsp:nvSpPr>
        <dsp:cNvPr id="0" name=""/>
        <dsp:cNvSpPr/>
      </dsp:nvSpPr>
      <dsp:spPr>
        <a:xfrm>
          <a:off x="3675976" y="119765"/>
          <a:ext cx="1252842" cy="10645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92D21-121A-4469-AD31-6CB396F3CF57}">
      <dsp:nvSpPr>
        <dsp:cNvPr id="0" name=""/>
        <dsp:cNvSpPr/>
      </dsp:nvSpPr>
      <dsp:spPr>
        <a:xfrm>
          <a:off x="3675976" y="1348055"/>
          <a:ext cx="1252842" cy="278396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0" i="0" kern="1200"/>
            <a:t>(Senior Investment Manager: AI</a:t>
          </a:r>
          <a:r>
            <a:rPr lang="en-GB" sz="600" b="0" i="0" kern="1200">
              <a:latin typeface="Calibri Light" panose="020F0302020204030204"/>
            </a:rPr>
            <a:t>, AHRC)</a:t>
          </a:r>
          <a:r>
            <a:rPr lang="en-US" sz="600" b="0" i="0" kern="1200"/>
            <a:t>​</a:t>
          </a:r>
          <a:endParaRPr lang="en-GB" sz="600" kern="1200"/>
        </a:p>
      </dsp:txBody>
      <dsp:txXfrm>
        <a:off x="3675976" y="1348055"/>
        <a:ext cx="1252842" cy="278396"/>
      </dsp:txXfrm>
    </dsp:sp>
    <dsp:sp modelId="{0C73E1D2-2444-49C1-AAE9-AA589A069A1B}">
      <dsp:nvSpPr>
        <dsp:cNvPr id="0" name=""/>
        <dsp:cNvSpPr/>
      </dsp:nvSpPr>
      <dsp:spPr>
        <a:xfrm>
          <a:off x="3675976" y="1184271"/>
          <a:ext cx="1252842" cy="16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/>
            <a:t>Deborah Kroll </a:t>
          </a:r>
          <a:r>
            <a:rPr lang="en-US" sz="700" b="0" i="0" kern="1200"/>
            <a:t>​</a:t>
          </a:r>
        </a:p>
      </dsp:txBody>
      <dsp:txXfrm>
        <a:off x="3675976" y="1184271"/>
        <a:ext cx="1252842" cy="163783"/>
      </dsp:txXfrm>
    </dsp:sp>
    <dsp:sp modelId="{D2FBE4AC-281E-48CD-9C0B-413AC45F9905}">
      <dsp:nvSpPr>
        <dsp:cNvPr id="0" name=""/>
        <dsp:cNvSpPr/>
      </dsp:nvSpPr>
      <dsp:spPr>
        <a:xfrm>
          <a:off x="327167" y="1831164"/>
          <a:ext cx="1392046" cy="16377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28C52-3BC9-45ED-BA32-A84FD4118B2E}">
      <dsp:nvSpPr>
        <dsp:cNvPr id="0" name=""/>
        <dsp:cNvSpPr/>
      </dsp:nvSpPr>
      <dsp:spPr>
        <a:xfrm>
          <a:off x="396769" y="1896672"/>
          <a:ext cx="1252842" cy="1064506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20235-4C3A-4496-8EFA-C79C4AACD5B2}">
      <dsp:nvSpPr>
        <dsp:cNvPr id="0" name=""/>
        <dsp:cNvSpPr/>
      </dsp:nvSpPr>
      <dsp:spPr>
        <a:xfrm>
          <a:off x="396769" y="3124962"/>
          <a:ext cx="1252842" cy="278396"/>
        </a:xfrm>
        <a:prstGeom prst="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0" i="0" kern="1200"/>
            <a:t>(Investment Manager: AI</a:t>
          </a:r>
          <a:r>
            <a:rPr lang="en-GB" sz="600" b="0" i="0" kern="1200">
              <a:latin typeface="Calibri Light" panose="020F0302020204030204"/>
            </a:rPr>
            <a:t>, AHRC)</a:t>
          </a:r>
          <a:endParaRPr lang="en-GB" sz="600" kern="1200"/>
        </a:p>
      </dsp:txBody>
      <dsp:txXfrm>
        <a:off x="396769" y="3124962"/>
        <a:ext cx="1252842" cy="278396"/>
      </dsp:txXfrm>
    </dsp:sp>
    <dsp:sp modelId="{7706F57C-E74D-4B0B-A034-D10AA7EC0E75}">
      <dsp:nvSpPr>
        <dsp:cNvPr id="0" name=""/>
        <dsp:cNvSpPr/>
      </dsp:nvSpPr>
      <dsp:spPr>
        <a:xfrm>
          <a:off x="396769" y="2961178"/>
          <a:ext cx="1252842" cy="16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/>
            <a:t>Vicki Plomer </a:t>
          </a:r>
          <a:r>
            <a:rPr lang="en-US" sz="700" b="0" i="0" kern="1200"/>
            <a:t>​</a:t>
          </a:r>
        </a:p>
      </dsp:txBody>
      <dsp:txXfrm>
        <a:off x="396769" y="2961178"/>
        <a:ext cx="1252842" cy="163783"/>
      </dsp:txXfrm>
    </dsp:sp>
    <dsp:sp modelId="{A17398D0-5CB2-43AC-A148-C8407C3EEFCB}">
      <dsp:nvSpPr>
        <dsp:cNvPr id="0" name=""/>
        <dsp:cNvSpPr/>
      </dsp:nvSpPr>
      <dsp:spPr>
        <a:xfrm>
          <a:off x="1966770" y="1831164"/>
          <a:ext cx="1392046" cy="16377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7C398-6B47-4FEB-82DF-806C10A613F7}">
      <dsp:nvSpPr>
        <dsp:cNvPr id="0" name=""/>
        <dsp:cNvSpPr/>
      </dsp:nvSpPr>
      <dsp:spPr>
        <a:xfrm>
          <a:off x="2036372" y="1896672"/>
          <a:ext cx="1252842" cy="10645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DDA5E-D917-4849-95D6-D4E0FB85EEED}">
      <dsp:nvSpPr>
        <dsp:cNvPr id="0" name=""/>
        <dsp:cNvSpPr/>
      </dsp:nvSpPr>
      <dsp:spPr>
        <a:xfrm>
          <a:off x="2036372" y="3124962"/>
          <a:ext cx="1252842" cy="278396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0" i="0" kern="1200"/>
            <a:t>(Investment Manager: AI, Design, Knowledge Exchange</a:t>
          </a:r>
          <a:r>
            <a:rPr lang="en-GB" sz="600" b="0" i="0" kern="1200">
              <a:latin typeface="Calibri Light" panose="020F0302020204030204"/>
            </a:rPr>
            <a:t>, AHRC)</a:t>
          </a:r>
          <a:endParaRPr lang="en-GB" sz="600" kern="1200"/>
        </a:p>
      </dsp:txBody>
      <dsp:txXfrm>
        <a:off x="2036372" y="3124962"/>
        <a:ext cx="1252842" cy="278396"/>
      </dsp:txXfrm>
    </dsp:sp>
    <dsp:sp modelId="{60BCCB39-F6BC-4E5F-A835-0EE0DD739EFA}">
      <dsp:nvSpPr>
        <dsp:cNvPr id="0" name=""/>
        <dsp:cNvSpPr/>
      </dsp:nvSpPr>
      <dsp:spPr>
        <a:xfrm>
          <a:off x="2036372" y="2961178"/>
          <a:ext cx="1252842" cy="16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/>
            <a:t>Katherine Mansfield</a:t>
          </a:r>
          <a:r>
            <a:rPr lang="en-US" sz="700" b="0" i="0" kern="1200"/>
            <a:t>​ </a:t>
          </a:r>
          <a:endParaRPr lang="en-GB" sz="700" kern="1200"/>
        </a:p>
      </dsp:txBody>
      <dsp:txXfrm>
        <a:off x="2036372" y="2961178"/>
        <a:ext cx="1252842" cy="163783"/>
      </dsp:txXfrm>
    </dsp:sp>
    <dsp:sp modelId="{EFCD7F2E-3EA3-443C-881A-7A785FF00C4B}">
      <dsp:nvSpPr>
        <dsp:cNvPr id="0" name=""/>
        <dsp:cNvSpPr/>
      </dsp:nvSpPr>
      <dsp:spPr>
        <a:xfrm>
          <a:off x="3606374" y="1831164"/>
          <a:ext cx="1392046" cy="16377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8149D-5523-446D-AD62-AE82D7518BBF}">
      <dsp:nvSpPr>
        <dsp:cNvPr id="0" name=""/>
        <dsp:cNvSpPr/>
      </dsp:nvSpPr>
      <dsp:spPr>
        <a:xfrm>
          <a:off x="3675976" y="1896672"/>
          <a:ext cx="1252842" cy="106450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694E4-8428-47F7-B969-0CDC36E1343D}">
      <dsp:nvSpPr>
        <dsp:cNvPr id="0" name=""/>
        <dsp:cNvSpPr/>
      </dsp:nvSpPr>
      <dsp:spPr>
        <a:xfrm>
          <a:off x="3675976" y="3124962"/>
          <a:ext cx="1252842" cy="27839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0" i="0" kern="1200"/>
            <a:t>(Investment Officer: AI, Design, Knowledge Exchange</a:t>
          </a:r>
          <a:r>
            <a:rPr lang="en-GB" sz="600" b="0" i="0" kern="1200">
              <a:latin typeface="Calibri Light" panose="020F0302020204030204"/>
            </a:rPr>
            <a:t>, AHRC</a:t>
          </a:r>
          <a:r>
            <a:rPr lang="en-GB" sz="600" b="0" i="0" kern="1200"/>
            <a:t>)</a:t>
          </a:r>
          <a:endParaRPr lang="en-GB" sz="600" kern="1200"/>
        </a:p>
      </dsp:txBody>
      <dsp:txXfrm>
        <a:off x="3675976" y="3124962"/>
        <a:ext cx="1252842" cy="278396"/>
      </dsp:txXfrm>
    </dsp:sp>
    <dsp:sp modelId="{32E4CC38-F3CD-4A63-A5BE-6F80217083FC}">
      <dsp:nvSpPr>
        <dsp:cNvPr id="0" name=""/>
        <dsp:cNvSpPr/>
      </dsp:nvSpPr>
      <dsp:spPr>
        <a:xfrm>
          <a:off x="3675976" y="2961178"/>
          <a:ext cx="1252842" cy="16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700" b="0" i="0" kern="1200"/>
            <a:t>Abbie Fisher</a:t>
          </a:r>
          <a:r>
            <a:rPr lang="en-US" sz="700" b="0" i="0" kern="1200"/>
            <a:t>​ </a:t>
          </a:r>
          <a:endParaRPr lang="en-GB" sz="700" kern="1200"/>
        </a:p>
      </dsp:txBody>
      <dsp:txXfrm>
        <a:off x="3675976" y="2961178"/>
        <a:ext cx="1252842" cy="163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63C52-05EE-4E28-9468-F56A901F74A5}">
      <dsp:nvSpPr>
        <dsp:cNvPr id="0" name=""/>
        <dsp:cNvSpPr/>
      </dsp:nvSpPr>
      <dsp:spPr>
        <a:xfrm>
          <a:off x="0" y="248951"/>
          <a:ext cx="10515600" cy="9136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latin typeface="Calibri"/>
              <a:cs typeface="Calibri"/>
            </a:rPr>
            <a:t>Based at a UKRI-eligible research organisation</a:t>
          </a:r>
          <a:endParaRPr lang="en-US" sz="2300" kern="1200">
            <a:latin typeface="Calibri"/>
            <a:cs typeface="Calibri"/>
          </a:endParaRPr>
        </a:p>
      </dsp:txBody>
      <dsp:txXfrm>
        <a:off x="44602" y="293553"/>
        <a:ext cx="10426396" cy="824474"/>
      </dsp:txXfrm>
    </dsp:sp>
    <dsp:sp modelId="{5C84FB2D-1320-4EDE-B129-1CDCF4BA1C1E}">
      <dsp:nvSpPr>
        <dsp:cNvPr id="0" name=""/>
        <dsp:cNvSpPr/>
      </dsp:nvSpPr>
      <dsp:spPr>
        <a:xfrm>
          <a:off x="0" y="1228870"/>
          <a:ext cx="10515600" cy="9136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latin typeface="Calibri"/>
              <a:cs typeface="Calibri"/>
            </a:rPr>
            <a:t>Demonstrate considerable strengths and expertise at the intersection of humanities, social science, and STEM disciplines in relation to AI and data-driven technologies</a:t>
          </a:r>
          <a:endParaRPr lang="en-US" sz="2300" kern="1200">
            <a:latin typeface="Calibri"/>
            <a:cs typeface="Calibri"/>
          </a:endParaRPr>
        </a:p>
      </dsp:txBody>
      <dsp:txXfrm>
        <a:off x="44602" y="1273472"/>
        <a:ext cx="10426396" cy="824474"/>
      </dsp:txXfrm>
    </dsp:sp>
    <dsp:sp modelId="{94549B25-DA59-443E-B528-9E0C97B404FA}">
      <dsp:nvSpPr>
        <dsp:cNvPr id="0" name=""/>
        <dsp:cNvSpPr/>
      </dsp:nvSpPr>
      <dsp:spPr>
        <a:xfrm>
          <a:off x="0" y="2208789"/>
          <a:ext cx="10515600" cy="9136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latin typeface="Calibri"/>
              <a:cs typeface="Calibri"/>
            </a:rPr>
            <a:t>Experience working across sectors to enhance and advance research translation and impact</a:t>
          </a:r>
          <a:endParaRPr lang="en-US" sz="2300" kern="1200">
            <a:latin typeface="Calibri"/>
            <a:cs typeface="Calibri"/>
          </a:endParaRPr>
        </a:p>
      </dsp:txBody>
      <dsp:txXfrm>
        <a:off x="44602" y="2253391"/>
        <a:ext cx="10426396" cy="824474"/>
      </dsp:txXfrm>
    </dsp:sp>
    <dsp:sp modelId="{5AF31177-902F-4DDD-9F3B-097BF65F449C}">
      <dsp:nvSpPr>
        <dsp:cNvPr id="0" name=""/>
        <dsp:cNvSpPr/>
      </dsp:nvSpPr>
      <dsp:spPr>
        <a:xfrm>
          <a:off x="0" y="3188707"/>
          <a:ext cx="10515600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latin typeface="Calibri"/>
              <a:cs typeface="Calibri"/>
            </a:rPr>
            <a:t>A letter of support from Ada as the collaborating partner</a:t>
          </a:r>
        </a:p>
      </dsp:txBody>
      <dsp:txXfrm>
        <a:off x="44602" y="3233309"/>
        <a:ext cx="10426396" cy="824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B185F-822D-4AA4-A75C-537A9E59420B}">
      <dsp:nvSpPr>
        <dsp:cNvPr id="0" name=""/>
        <dsp:cNvSpPr/>
      </dsp:nvSpPr>
      <dsp:spPr>
        <a:xfrm>
          <a:off x="0" y="1409"/>
          <a:ext cx="10515600" cy="6006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C9622-A0CC-4F65-9411-ECC067380E75}">
      <dsp:nvSpPr>
        <dsp:cNvPr id="0" name=""/>
        <dsp:cNvSpPr/>
      </dsp:nvSpPr>
      <dsp:spPr>
        <a:xfrm>
          <a:off x="181696" y="136555"/>
          <a:ext cx="330356" cy="3303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868D6-954F-45F3-9C6E-7E71551C8555}">
      <dsp:nvSpPr>
        <dsp:cNvPr id="0" name=""/>
        <dsp:cNvSpPr/>
      </dsp:nvSpPr>
      <dsp:spPr>
        <a:xfrm>
          <a:off x="693749" y="1409"/>
          <a:ext cx="9821850" cy="60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69" tIns="63569" rIns="63569" bIns="635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Leadership at the intersection of humanities, social science and STEM disciplines in relation to AI and data-driven technologies </a:t>
          </a:r>
        </a:p>
      </dsp:txBody>
      <dsp:txXfrm>
        <a:off x="693749" y="1409"/>
        <a:ext cx="9821850" cy="600648"/>
      </dsp:txXfrm>
    </dsp:sp>
    <dsp:sp modelId="{9D5CDE68-E662-4187-9A33-AE7702FB1927}">
      <dsp:nvSpPr>
        <dsp:cNvPr id="0" name=""/>
        <dsp:cNvSpPr/>
      </dsp:nvSpPr>
      <dsp:spPr>
        <a:xfrm>
          <a:off x="0" y="752220"/>
          <a:ext cx="10515600" cy="6006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8B01E-2478-46B2-A920-B69A5BEB9D8C}">
      <dsp:nvSpPr>
        <dsp:cNvPr id="0" name=""/>
        <dsp:cNvSpPr/>
      </dsp:nvSpPr>
      <dsp:spPr>
        <a:xfrm>
          <a:off x="181696" y="887366"/>
          <a:ext cx="330356" cy="3303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27CD0-2AD2-4AFA-8FE6-12EA63151DCB}">
      <dsp:nvSpPr>
        <dsp:cNvPr id="0" name=""/>
        <dsp:cNvSpPr/>
      </dsp:nvSpPr>
      <dsp:spPr>
        <a:xfrm>
          <a:off x="693749" y="752220"/>
          <a:ext cx="9821850" cy="60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69" tIns="63569" rIns="63569" bIns="635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Relevant thematic expertise to support delivery of the desired outcomes </a:t>
          </a:r>
        </a:p>
      </dsp:txBody>
      <dsp:txXfrm>
        <a:off x="693749" y="752220"/>
        <a:ext cx="9821850" cy="600648"/>
      </dsp:txXfrm>
    </dsp:sp>
    <dsp:sp modelId="{D8A7E150-A251-4592-A487-FF26CB5C181C}">
      <dsp:nvSpPr>
        <dsp:cNvPr id="0" name=""/>
        <dsp:cNvSpPr/>
      </dsp:nvSpPr>
      <dsp:spPr>
        <a:xfrm>
          <a:off x="0" y="1503031"/>
          <a:ext cx="10515600" cy="6006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EEEF4-5917-4FD8-AF6E-3BEBBE887937}">
      <dsp:nvSpPr>
        <dsp:cNvPr id="0" name=""/>
        <dsp:cNvSpPr/>
      </dsp:nvSpPr>
      <dsp:spPr>
        <a:xfrm>
          <a:off x="181696" y="1638177"/>
          <a:ext cx="330356" cy="3303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45043-76E0-4A07-AE38-53CDA55895CF}">
      <dsp:nvSpPr>
        <dsp:cNvPr id="0" name=""/>
        <dsp:cNvSpPr/>
      </dsp:nvSpPr>
      <dsp:spPr>
        <a:xfrm>
          <a:off x="693749" y="1503031"/>
          <a:ext cx="9821850" cy="60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69" tIns="63569" rIns="63569" bIns="635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Track record in engaging diverse stakeholders and audiences, including the public</a:t>
          </a:r>
        </a:p>
      </dsp:txBody>
      <dsp:txXfrm>
        <a:off x="693749" y="1503031"/>
        <a:ext cx="9821850" cy="600648"/>
      </dsp:txXfrm>
    </dsp:sp>
    <dsp:sp modelId="{CAA5ABB4-E991-4589-B42D-F98AA599525D}">
      <dsp:nvSpPr>
        <dsp:cNvPr id="0" name=""/>
        <dsp:cNvSpPr/>
      </dsp:nvSpPr>
      <dsp:spPr>
        <a:xfrm>
          <a:off x="0" y="2253843"/>
          <a:ext cx="10515600" cy="6006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D8FD7-8C9E-4A28-BEE3-3FE0C495554E}">
      <dsp:nvSpPr>
        <dsp:cNvPr id="0" name=""/>
        <dsp:cNvSpPr/>
      </dsp:nvSpPr>
      <dsp:spPr>
        <a:xfrm>
          <a:off x="181696" y="2388989"/>
          <a:ext cx="330356" cy="3303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66EBA-13C5-4E95-B9E1-160A29D44954}">
      <dsp:nvSpPr>
        <dsp:cNvPr id="0" name=""/>
        <dsp:cNvSpPr/>
      </dsp:nvSpPr>
      <dsp:spPr>
        <a:xfrm>
          <a:off x="693749" y="2253843"/>
          <a:ext cx="9821850" cy="60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69" tIns="63569" rIns="63569" bIns="635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Proven ability to deliver complex projects to time, including effective monitoring and tracking of progress</a:t>
          </a:r>
        </a:p>
      </dsp:txBody>
      <dsp:txXfrm>
        <a:off x="693749" y="2253843"/>
        <a:ext cx="9821850" cy="600648"/>
      </dsp:txXfrm>
    </dsp:sp>
    <dsp:sp modelId="{B6B7E314-34B7-4A07-A523-F35A000413D8}">
      <dsp:nvSpPr>
        <dsp:cNvPr id="0" name=""/>
        <dsp:cNvSpPr/>
      </dsp:nvSpPr>
      <dsp:spPr>
        <a:xfrm>
          <a:off x="0" y="3004654"/>
          <a:ext cx="10515600" cy="6006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B674B-2962-4888-A9EF-4468CF61F961}">
      <dsp:nvSpPr>
        <dsp:cNvPr id="0" name=""/>
        <dsp:cNvSpPr/>
      </dsp:nvSpPr>
      <dsp:spPr>
        <a:xfrm>
          <a:off x="181696" y="3139800"/>
          <a:ext cx="330356" cy="3303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B7B35-0A1D-475C-89E9-B2C85503BB8C}">
      <dsp:nvSpPr>
        <dsp:cNvPr id="0" name=""/>
        <dsp:cNvSpPr/>
      </dsp:nvSpPr>
      <dsp:spPr>
        <a:xfrm>
          <a:off x="693749" y="3004654"/>
          <a:ext cx="9821850" cy="60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69" tIns="63569" rIns="63569" bIns="635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Track record in realising outcomes and benefits from research activity </a:t>
          </a:r>
        </a:p>
      </dsp:txBody>
      <dsp:txXfrm>
        <a:off x="693749" y="3004654"/>
        <a:ext cx="9821850" cy="600648"/>
      </dsp:txXfrm>
    </dsp:sp>
    <dsp:sp modelId="{D4F90CA5-CF6F-4844-AF90-91B4F08B853B}">
      <dsp:nvSpPr>
        <dsp:cNvPr id="0" name=""/>
        <dsp:cNvSpPr/>
      </dsp:nvSpPr>
      <dsp:spPr>
        <a:xfrm>
          <a:off x="0" y="3755465"/>
          <a:ext cx="10515600" cy="6006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557EB-D24C-4702-8973-5738F3688045}">
      <dsp:nvSpPr>
        <dsp:cNvPr id="0" name=""/>
        <dsp:cNvSpPr/>
      </dsp:nvSpPr>
      <dsp:spPr>
        <a:xfrm>
          <a:off x="181696" y="3890611"/>
          <a:ext cx="330356" cy="3303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E1653-E9FA-4E4D-B583-A3420AD01255}">
      <dsp:nvSpPr>
        <dsp:cNvPr id="0" name=""/>
        <dsp:cNvSpPr/>
      </dsp:nvSpPr>
      <dsp:spPr>
        <a:xfrm>
          <a:off x="693749" y="3755465"/>
          <a:ext cx="9821850" cy="600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69" tIns="63569" rIns="63569" bIns="635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Demonstrable understanding of and willingness to uphold the principles of public funding. </a:t>
          </a:r>
          <a:br>
            <a:rPr lang="en-US" sz="1600" kern="1200"/>
          </a:br>
          <a:endParaRPr lang="en-US" sz="1600" kern="1200"/>
        </a:p>
      </dsp:txBody>
      <dsp:txXfrm>
        <a:off x="693749" y="3755465"/>
        <a:ext cx="9821850" cy="600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54D5D-1A31-4A12-94ED-86EF2E42E04B}" type="datetimeFigureOut">
              <a:t>5/4/2022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CD42B-DF76-4A80-BD28-7E8223D49A4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7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/>
              <a:t>Proposals can also include: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"/>
              <a:t>eligible international co-investigators</a:t>
            </a:r>
            <a:r>
              <a:rPr lang="en-GB"/>
              <a:t> </a:t>
            </a:r>
            <a:endParaRPr lang="en-GB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"/>
              <a:t>co-investigators from UK business, policy, or civil society</a:t>
            </a:r>
            <a:r>
              <a:rPr lang="en-GB"/>
              <a:t> </a:t>
            </a:r>
            <a:endParaRPr lang="en-GB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"/>
              <a:t>eligible public sector research establishments (PSREs), research institutes, and independent research </a:t>
            </a:r>
            <a:r>
              <a:rPr lang="en" err="1"/>
              <a:t>organisations</a:t>
            </a:r>
            <a:r>
              <a:rPr lang="en"/>
              <a:t> (IROs)</a:t>
            </a:r>
            <a:endParaRPr lang="en-GB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CD42B-DF76-4A80-BD28-7E8223D49A47}" type="slidenum"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8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4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7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7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7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0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9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8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8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7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5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E4F7D66-87E5-43C8-858F-D461FBF1C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 b="1211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78992-7AC3-4F16-A0CA-04BDF0050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b="1">
                <a:solidFill>
                  <a:srgbClr val="FFFFFF"/>
                </a:solidFill>
                <a:effectLst/>
                <a:latin typeface="Calibri Light"/>
                <a:cs typeface="Arial"/>
              </a:rPr>
              <a:t>AHRC Collaborative Programme: Enabling a Responsible AI Ecosystem </a:t>
            </a:r>
            <a:endParaRPr lang="en-GB" sz="5200" b="1">
              <a:solidFill>
                <a:srgbClr val="FFFFFF"/>
              </a:solidFill>
              <a:latin typeface="Calibri Light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B5FD4-8272-4991-9C5B-35595419C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Calibri"/>
                <a:cs typeface="Arial"/>
              </a:rPr>
              <a:t>Programme Director Call </a:t>
            </a:r>
            <a:endParaRPr lang="en-US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GB">
                <a:solidFill>
                  <a:srgbClr val="FFFFFF"/>
                </a:solidFill>
                <a:latin typeface="Calibri"/>
                <a:cs typeface="Arial"/>
              </a:rPr>
              <a:t>Information sessions</a:t>
            </a:r>
            <a:endParaRPr lang="en-GB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20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836B4-6A18-B508-78F8-80B4DED8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Calibri Light"/>
                <a:cs typeface="Calibri Light"/>
              </a:rPr>
              <a:t>Ada Lovelace Institute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C76C-D2FD-0B4F-B039-8A603EC3F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" sz="1800">
                <a:latin typeface="Calibri"/>
                <a:ea typeface="+mn-lt"/>
                <a:cs typeface="+mn-lt"/>
              </a:rPr>
              <a:t>The Ada Lovelace Institute is the collaborating partner on the </a:t>
            </a:r>
            <a:r>
              <a:rPr lang="en" sz="1800" err="1">
                <a:latin typeface="Calibri"/>
                <a:ea typeface="+mn-lt"/>
                <a:cs typeface="+mn-lt"/>
              </a:rPr>
              <a:t>programme</a:t>
            </a:r>
            <a:r>
              <a:rPr lang="en" sz="1800">
                <a:latin typeface="Calibri"/>
                <a:ea typeface="+mn-lt"/>
                <a:cs typeface="+mn-lt"/>
              </a:rPr>
              <a:t> and must be involved in the development of </a:t>
            </a:r>
            <a:r>
              <a:rPr lang="en" sz="1800" err="1">
                <a:latin typeface="Calibri"/>
                <a:ea typeface="+mn-lt"/>
                <a:cs typeface="+mn-lt"/>
              </a:rPr>
              <a:t>Programme</a:t>
            </a:r>
            <a:r>
              <a:rPr lang="en" sz="1800">
                <a:latin typeface="Calibri"/>
                <a:ea typeface="+mn-lt"/>
                <a:cs typeface="+mn-lt"/>
              </a:rPr>
              <a:t> Director proposals. </a:t>
            </a:r>
            <a:endParaRPr lang="en-US" sz="1800">
              <a:latin typeface="Calibri"/>
              <a:cs typeface="Arial"/>
            </a:endParaRPr>
          </a:p>
          <a:p>
            <a:pPr>
              <a:buNone/>
            </a:pPr>
            <a:r>
              <a:rPr lang="en" sz="1800">
                <a:latin typeface="Calibri"/>
                <a:ea typeface="+mn-lt"/>
                <a:cs typeface="+mn-lt"/>
              </a:rPr>
              <a:t>The Ada Lovelace Institute will work with the </a:t>
            </a:r>
            <a:r>
              <a:rPr lang="en" sz="1800" err="1">
                <a:latin typeface="Calibri"/>
                <a:ea typeface="+mn-lt"/>
                <a:cs typeface="+mn-lt"/>
              </a:rPr>
              <a:t>Programme</a:t>
            </a:r>
            <a:r>
              <a:rPr lang="en" sz="1800">
                <a:latin typeface="Calibri"/>
                <a:ea typeface="+mn-lt"/>
                <a:cs typeface="+mn-lt"/>
              </a:rPr>
              <a:t> Director and team on: </a:t>
            </a:r>
          </a:p>
          <a:p>
            <a:pPr>
              <a:buFont typeface="Arial"/>
            </a:pPr>
            <a:r>
              <a:rPr lang="en" sz="1800">
                <a:latin typeface="Calibri"/>
                <a:ea typeface="+mn-lt"/>
                <a:cs typeface="+mn-lt"/>
              </a:rPr>
              <a:t>Defining and shaping the overall </a:t>
            </a:r>
            <a:r>
              <a:rPr lang="en" sz="1800" err="1">
                <a:latin typeface="Calibri"/>
                <a:ea typeface="+mn-lt"/>
                <a:cs typeface="+mn-lt"/>
              </a:rPr>
              <a:t>programme</a:t>
            </a:r>
            <a:r>
              <a:rPr lang="en" sz="1800">
                <a:latin typeface="Calibri"/>
                <a:ea typeface="+mn-lt"/>
                <a:cs typeface="+mn-lt"/>
              </a:rPr>
              <a:t>, including priority themes, topics and sectors </a:t>
            </a:r>
          </a:p>
          <a:p>
            <a:pPr>
              <a:buFont typeface="Arial"/>
            </a:pPr>
            <a:r>
              <a:rPr lang="en" sz="1800">
                <a:latin typeface="Calibri"/>
                <a:ea typeface="+mn-lt"/>
                <a:cs typeface="+mn-lt"/>
              </a:rPr>
              <a:t>Defining and delivering ecosystem support activities, including research synthesis and project delivery</a:t>
            </a:r>
          </a:p>
          <a:p>
            <a:pPr>
              <a:buFont typeface="Arial"/>
            </a:pPr>
            <a:r>
              <a:rPr lang="en" sz="1800">
                <a:latin typeface="Calibri"/>
                <a:ea typeface="+mn-lt"/>
                <a:cs typeface="+mn-lt"/>
              </a:rPr>
              <a:t>Defining the scope and content of </a:t>
            </a:r>
            <a:r>
              <a:rPr lang="en" sz="1800" err="1">
                <a:latin typeface="Calibri"/>
                <a:ea typeface="+mn-lt"/>
                <a:cs typeface="+mn-lt"/>
              </a:rPr>
              <a:t>programme</a:t>
            </a:r>
            <a:r>
              <a:rPr lang="en" sz="1800">
                <a:latin typeface="Calibri"/>
                <a:ea typeface="+mn-lt"/>
                <a:cs typeface="+mn-lt"/>
              </a:rPr>
              <a:t> calls</a:t>
            </a:r>
          </a:p>
          <a:p>
            <a:pPr>
              <a:buFont typeface="Arial"/>
            </a:pPr>
            <a:r>
              <a:rPr lang="en" sz="1800">
                <a:latin typeface="Calibri"/>
                <a:ea typeface="+mn-lt"/>
                <a:cs typeface="+mn-lt"/>
              </a:rPr>
              <a:t>Creating opportunities for convening and influencing policy and practice</a:t>
            </a:r>
          </a:p>
          <a:p>
            <a:pPr>
              <a:buFont typeface="Arial"/>
            </a:pPr>
            <a:r>
              <a:rPr lang="en" sz="1800">
                <a:latin typeface="Calibri"/>
                <a:ea typeface="+mn-lt"/>
                <a:cs typeface="+mn-lt"/>
              </a:rPr>
              <a:t>Other aspects of the </a:t>
            </a:r>
            <a:r>
              <a:rPr lang="en" sz="1800" err="1">
                <a:latin typeface="Calibri"/>
                <a:ea typeface="+mn-lt"/>
                <a:cs typeface="+mn-lt"/>
              </a:rPr>
              <a:t>programme’s</a:t>
            </a:r>
            <a:r>
              <a:rPr lang="en" sz="1800">
                <a:latin typeface="Calibri"/>
                <a:ea typeface="+mn-lt"/>
                <a:cs typeface="+mn-lt"/>
              </a:rPr>
              <a:t> execution as agreed with the successful </a:t>
            </a:r>
            <a:r>
              <a:rPr lang="en" sz="1800" err="1">
                <a:latin typeface="Calibri"/>
                <a:ea typeface="+mn-lt"/>
                <a:cs typeface="+mn-lt"/>
              </a:rPr>
              <a:t>Programme</a:t>
            </a:r>
            <a:r>
              <a:rPr lang="en" sz="1800">
                <a:latin typeface="Calibri"/>
                <a:ea typeface="+mn-lt"/>
                <a:cs typeface="+mn-lt"/>
              </a:rPr>
              <a:t> Director</a:t>
            </a:r>
          </a:p>
          <a:p>
            <a:pPr indent="0">
              <a:buNone/>
            </a:pPr>
            <a:endParaRPr lang="en" sz="1800"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r>
              <a:rPr lang="en" sz="1800">
                <a:latin typeface="Calibri"/>
                <a:ea typeface="+mn-lt"/>
                <a:cs typeface="+mn-lt"/>
              </a:rPr>
              <a:t>Your grant will include a minimum of £288k per year ringfenced for the Ada Lovelace Institute as Exceptions. Further funding to support Ada’s contributions to the </a:t>
            </a:r>
            <a:r>
              <a:rPr lang="en" sz="1800" err="1">
                <a:latin typeface="Calibri"/>
                <a:ea typeface="+mn-lt"/>
                <a:cs typeface="+mn-lt"/>
              </a:rPr>
              <a:t>programme</a:t>
            </a:r>
            <a:r>
              <a:rPr lang="en" sz="1800">
                <a:latin typeface="Calibri"/>
                <a:ea typeface="+mn-lt"/>
                <a:cs typeface="+mn-lt"/>
              </a:rPr>
              <a:t> you co-design may be allocated at your discretion. </a:t>
            </a:r>
            <a:endParaRPr lang="en"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33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836B4-6A18-B508-78F8-80B4DED8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Calibri Light"/>
                <a:cs typeface="Calibri Light"/>
              </a:rPr>
              <a:t>Ada Lovelace Institute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C76C-D2FD-0B4F-B039-8A603EC3F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n" sz="1800">
                <a:ea typeface="+mn-lt"/>
                <a:cs typeface="+mn-lt"/>
              </a:rPr>
              <a:t>Prospective </a:t>
            </a:r>
            <a:r>
              <a:rPr lang="en" sz="1800" err="1">
                <a:ea typeface="+mn-lt"/>
                <a:cs typeface="+mn-lt"/>
              </a:rPr>
              <a:t>Programme</a:t>
            </a:r>
            <a:r>
              <a:rPr lang="en" sz="1800">
                <a:ea typeface="+mn-lt"/>
                <a:cs typeface="+mn-lt"/>
              </a:rPr>
              <a:t> Directors should:</a:t>
            </a:r>
            <a:endParaRPr lang="en-US"/>
          </a:p>
          <a:p>
            <a:pPr>
              <a:buNone/>
            </a:pPr>
            <a:r>
              <a:rPr lang="en" sz="1800">
                <a:ea typeface="+mn-lt"/>
                <a:cs typeface="+mn-lt"/>
              </a:rPr>
              <a:t>•Consult the background note that will be available on the pre-announcement page next week concerning Ada’s contribution to the </a:t>
            </a:r>
            <a:r>
              <a:rPr lang="en" sz="1800" err="1">
                <a:ea typeface="+mn-lt"/>
                <a:cs typeface="+mn-lt"/>
              </a:rPr>
              <a:t>Programme</a:t>
            </a:r>
            <a:r>
              <a:rPr lang="en" sz="1800">
                <a:ea typeface="+mn-lt"/>
                <a:cs typeface="+mn-lt"/>
              </a:rPr>
              <a:t> </a:t>
            </a:r>
            <a:endParaRPr lang="en"/>
          </a:p>
          <a:p>
            <a:pPr>
              <a:buNone/>
            </a:pPr>
            <a:r>
              <a:rPr lang="en" sz="1800">
                <a:ea typeface="+mn-lt"/>
                <a:cs typeface="+mn-lt"/>
              </a:rPr>
              <a:t>•</a:t>
            </a:r>
            <a:r>
              <a:rPr lang="en" sz="1800" err="1">
                <a:ea typeface="+mn-lt"/>
                <a:cs typeface="+mn-lt"/>
              </a:rPr>
              <a:t>Familiarise</a:t>
            </a:r>
            <a:r>
              <a:rPr lang="en" sz="1800">
                <a:ea typeface="+mn-lt"/>
                <a:cs typeface="+mn-lt"/>
              </a:rPr>
              <a:t> themselves with Ada’s strategy and consider how to align the proposed </a:t>
            </a:r>
            <a:r>
              <a:rPr lang="en" sz="1800" err="1">
                <a:ea typeface="+mn-lt"/>
                <a:cs typeface="+mn-lt"/>
              </a:rPr>
              <a:t>programme</a:t>
            </a:r>
            <a:r>
              <a:rPr lang="en" sz="1800">
                <a:ea typeface="+mn-lt"/>
                <a:cs typeface="+mn-lt"/>
              </a:rPr>
              <a:t> design and direction with goals and outcomes</a:t>
            </a:r>
            <a:endParaRPr lang="en"/>
          </a:p>
          <a:p>
            <a:pPr>
              <a:buNone/>
            </a:pPr>
            <a:r>
              <a:rPr lang="en" sz="1800">
                <a:ea typeface="+mn-lt"/>
                <a:cs typeface="+mn-lt"/>
              </a:rPr>
              <a:t>•Return an expression of interest to AHRC, in order to be considered by Ada for onward application</a:t>
            </a:r>
            <a:endParaRPr lang="en"/>
          </a:p>
          <a:p>
            <a:pPr>
              <a:buNone/>
            </a:pPr>
            <a:r>
              <a:rPr lang="en" sz="1800">
                <a:ea typeface="+mn-lt"/>
                <a:cs typeface="+mn-lt"/>
              </a:rPr>
              <a:t>•Attend a pre-application informational meeting with Ada's Director to discuss the collaborative partnership and understand more about Ada's role</a:t>
            </a:r>
            <a:endParaRPr lang="en"/>
          </a:p>
          <a:p>
            <a:pPr>
              <a:buNone/>
            </a:pPr>
            <a:r>
              <a:rPr lang="en" sz="1800">
                <a:ea typeface="+mn-lt"/>
                <a:cs typeface="+mn-lt"/>
              </a:rPr>
              <a:t>•Make a formal application, including Ada's role and ringfenced budget</a:t>
            </a:r>
            <a:endParaRPr lang="en"/>
          </a:p>
          <a:p>
            <a:pPr>
              <a:buNone/>
            </a:pPr>
            <a:r>
              <a:rPr lang="en" sz="1800">
                <a:ea typeface="+mn-lt"/>
                <a:cs typeface="+mn-lt"/>
              </a:rPr>
              <a:t>•Obtain a general letter of support from the Ada Lovelace Institute prior to applying</a:t>
            </a:r>
            <a:endParaRPr lang="en"/>
          </a:p>
          <a:p>
            <a:pPr marL="0" indent="0">
              <a:buNone/>
            </a:pPr>
            <a:endParaRPr lang="en"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71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74912-7F1E-1223-2A02-84ACC76C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Calibri Light"/>
                <a:cs typeface="Calibri Light"/>
              </a:rPr>
              <a:t>Think about...</a:t>
            </a:r>
            <a:endParaRPr lang="en-GB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8407A-1D8F-5F16-5EC3-B786F8A0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sz="2000">
                <a:cs typeface="Calibri" panose="020F0502020204030204"/>
              </a:rPr>
              <a:t>Your proposal should lay out a distinct vision for this programme within the landscape, explaining how your work will support and compound the benefits of sectoral actors across the UK. </a:t>
            </a:r>
          </a:p>
          <a:p>
            <a:pPr marL="0" indent="0">
              <a:buNone/>
            </a:pPr>
            <a:r>
              <a:rPr lang="en-GB" sz="2000">
                <a:cs typeface="Calibri" panose="020F0502020204030204"/>
              </a:rPr>
              <a:t>It should also demonstrate</a:t>
            </a:r>
          </a:p>
          <a:p>
            <a:pPr marL="457200" indent="-457200"/>
            <a:r>
              <a:rPr lang="en-GB" sz="2000">
                <a:cs typeface="Calibri" panose="020F0502020204030204"/>
              </a:rPr>
              <a:t>How you will work across the different goals and working paces of different sectoral actors </a:t>
            </a:r>
          </a:p>
          <a:p>
            <a:pPr marL="457200" indent="-457200"/>
            <a:r>
              <a:rPr lang="en-GB" sz="2000">
                <a:cs typeface="Calibri" panose="020F0502020204030204"/>
              </a:rPr>
              <a:t>How the programme will build public understanding and trust where it is justified </a:t>
            </a:r>
          </a:p>
          <a:p>
            <a:pPr marL="457200" indent="-457200"/>
            <a:r>
              <a:rPr lang="en-GB" sz="2000">
                <a:cs typeface="Calibri" panose="020F0502020204030204"/>
              </a:rPr>
              <a:t>How you will develop the pipeline of people engaged in responsible AI </a:t>
            </a:r>
          </a:p>
          <a:p>
            <a:pPr marL="457200" indent="-457200"/>
            <a:r>
              <a:rPr lang="en-GB" sz="2000">
                <a:cs typeface="Calibri" panose="020F0502020204030204"/>
              </a:rPr>
              <a:t>A commitment to inclusion </a:t>
            </a:r>
          </a:p>
          <a:p>
            <a:pPr marL="457200" indent="-457200"/>
            <a:r>
              <a:rPr lang="en-GB" sz="2000">
                <a:cs typeface="Calibri" panose="020F0502020204030204"/>
              </a:rPr>
              <a:t>An approach to defining and delivering this fund in line with the principles of managing public money </a:t>
            </a:r>
          </a:p>
          <a:p>
            <a:pPr marL="457200" indent="-457200"/>
            <a:r>
              <a:rPr lang="en-GB" sz="2000">
                <a:cs typeface="Calibri" panose="020F0502020204030204"/>
              </a:rPr>
              <a:t>How you will shape and lead activities that you deliver directly </a:t>
            </a:r>
          </a:p>
          <a:p>
            <a:pPr marL="457200" indent="-457200"/>
            <a:endParaRPr lang="en-GB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7953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8C7F-C1A5-462B-91C9-07E12438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latin typeface="Calibri Light"/>
                <a:cs typeface="Arial"/>
              </a:rPr>
              <a:t>Key Dates </a:t>
            </a:r>
            <a:endParaRPr lang="en-US">
              <a:latin typeface="Calibri Light"/>
            </a:endParaRP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0C7EDFCD-73BA-4A0E-81ED-F4E735F47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652725"/>
              </p:ext>
            </p:extLst>
          </p:nvPr>
        </p:nvGraphicFramePr>
        <p:xfrm>
          <a:off x="670284" y="1534742"/>
          <a:ext cx="5692539" cy="46995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54437">
                  <a:extLst>
                    <a:ext uri="{9D8B030D-6E8A-4147-A177-3AD203B41FA5}">
                      <a16:colId xmlns:a16="http://schemas.microsoft.com/office/drawing/2014/main" val="980622080"/>
                    </a:ext>
                  </a:extLst>
                </a:gridCol>
                <a:gridCol w="1938102">
                  <a:extLst>
                    <a:ext uri="{9D8B030D-6E8A-4147-A177-3AD203B41FA5}">
                      <a16:colId xmlns:a16="http://schemas.microsoft.com/office/drawing/2014/main" val="2530809911"/>
                    </a:ext>
                  </a:extLst>
                </a:gridCol>
              </a:tblGrid>
              <a:tr h="494557">
                <a:tc>
                  <a:txBody>
                    <a:bodyPr/>
                    <a:lstStyle/>
                    <a:p>
                      <a:r>
                        <a:rPr lang="en-GB" sz="1600">
                          <a:latin typeface="Calibri"/>
                          <a:cs typeface="Arial"/>
                        </a:rPr>
                        <a:t>Milestone</a:t>
                      </a:r>
                    </a:p>
                  </a:txBody>
                  <a:tcPr marL="131158" marR="131158" marT="65579" marB="65579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Calibri"/>
                          <a:cs typeface="Arial"/>
                        </a:rPr>
                        <a:t>Date </a:t>
                      </a:r>
                    </a:p>
                  </a:txBody>
                  <a:tcPr marL="131158" marR="131158" marT="65579" marB="65579"/>
                </a:tc>
                <a:extLst>
                  <a:ext uri="{0D108BD9-81ED-4DB2-BD59-A6C34878D82A}">
                    <a16:rowId xmlns:a16="http://schemas.microsoft.com/office/drawing/2014/main" val="2869251512"/>
                  </a:ext>
                </a:extLst>
              </a:tr>
              <a:tr h="4945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>
                          <a:latin typeface="Calibri"/>
                          <a:cs typeface="Arial"/>
                        </a:rPr>
                        <a:t>Pre-announcement</a:t>
                      </a:r>
                    </a:p>
                  </a:txBody>
                  <a:tcPr marL="131157" marR="131157" marT="65578" marB="6557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>
                          <a:latin typeface="Calibri"/>
                          <a:cs typeface="Arial"/>
                        </a:rPr>
                        <a:t>22nd of April</a:t>
                      </a:r>
                    </a:p>
                  </a:txBody>
                  <a:tcPr marL="131157" marR="131157" marT="65578" marB="65578"/>
                </a:tc>
                <a:extLst>
                  <a:ext uri="{0D108BD9-81ED-4DB2-BD59-A6C34878D82A}">
                    <a16:rowId xmlns:a16="http://schemas.microsoft.com/office/drawing/2014/main" val="3430159989"/>
                  </a:ext>
                </a:extLst>
              </a:tr>
              <a:tr h="535205">
                <a:tc>
                  <a:txBody>
                    <a:bodyPr/>
                    <a:lstStyle/>
                    <a:p>
                      <a:r>
                        <a:rPr lang="en-GB" sz="1600">
                          <a:latin typeface="Calibri"/>
                          <a:cs typeface="Arial"/>
                        </a:rPr>
                        <a:t>Full call specification published &amp; call opens in Je-s</a:t>
                      </a:r>
                    </a:p>
                  </a:txBody>
                  <a:tcPr marL="131158" marR="131158" marT="65579" marB="65579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Calibri"/>
                          <a:cs typeface="Arial"/>
                        </a:rPr>
                        <a:t>Late May</a:t>
                      </a:r>
                    </a:p>
                  </a:txBody>
                  <a:tcPr marL="131158" marR="131158" marT="65579" marB="65579"/>
                </a:tc>
                <a:extLst>
                  <a:ext uri="{0D108BD9-81ED-4DB2-BD59-A6C34878D82A}">
                    <a16:rowId xmlns:a16="http://schemas.microsoft.com/office/drawing/2014/main" val="2483807679"/>
                  </a:ext>
                </a:extLst>
              </a:tr>
              <a:tr h="535205">
                <a:tc>
                  <a:txBody>
                    <a:bodyPr/>
                    <a:lstStyle/>
                    <a:p>
                      <a:r>
                        <a:rPr lang="en-GB" sz="1600">
                          <a:latin typeface="Calibri"/>
                          <a:cs typeface="Arial"/>
                        </a:rPr>
                        <a:t>Deadline for submitting Expression Of Interest to Ada</a:t>
                      </a:r>
                      <a:endParaRPr lang="en-US" sz="1600"/>
                    </a:p>
                  </a:txBody>
                  <a:tcPr marL="131158" marR="131158" marT="65579" marB="65579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Calibri"/>
                          <a:cs typeface="Arial"/>
                        </a:rPr>
                        <a:t>15th of June </a:t>
                      </a:r>
                    </a:p>
                  </a:txBody>
                  <a:tcPr marL="131158" marR="131158" marT="65579" marB="65579"/>
                </a:tc>
                <a:extLst>
                  <a:ext uri="{0D108BD9-81ED-4DB2-BD59-A6C34878D82A}">
                    <a16:rowId xmlns:a16="http://schemas.microsoft.com/office/drawing/2014/main" val="1107668841"/>
                  </a:ext>
                </a:extLst>
              </a:tr>
              <a:tr h="4945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>
                          <a:latin typeface="Calibri"/>
                        </a:rPr>
                        <a:t>Call closes in Je-S</a:t>
                      </a:r>
                      <a:endParaRPr lang="en-US" sz="1600"/>
                    </a:p>
                  </a:txBody>
                  <a:tcPr marL="131157" marR="131157" marT="65578" marB="65578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>
                          <a:latin typeface="Calibri"/>
                          <a:cs typeface="Arial"/>
                        </a:rPr>
                        <a:t>26th of July </a:t>
                      </a:r>
                    </a:p>
                  </a:txBody>
                  <a:tcPr marL="131157" marR="131157" marT="65578" marB="65578"/>
                </a:tc>
                <a:extLst>
                  <a:ext uri="{0D108BD9-81ED-4DB2-BD59-A6C34878D82A}">
                    <a16:rowId xmlns:a16="http://schemas.microsoft.com/office/drawing/2014/main" val="3977766291"/>
                  </a:ext>
                </a:extLst>
              </a:tr>
              <a:tr h="494557">
                <a:tc>
                  <a:txBody>
                    <a:bodyPr/>
                    <a:lstStyle/>
                    <a:p>
                      <a:r>
                        <a:rPr lang="en-GB" sz="1600">
                          <a:latin typeface="Calibri"/>
                          <a:cs typeface="Arial"/>
                        </a:rPr>
                        <a:t>Shortlisting panel meeting </a:t>
                      </a:r>
                    </a:p>
                  </a:txBody>
                  <a:tcPr marL="131158" marR="131158" marT="65579" marB="65579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Calibri"/>
                          <a:cs typeface="Arial"/>
                        </a:rPr>
                        <a:t>September </a:t>
                      </a:r>
                    </a:p>
                  </a:txBody>
                  <a:tcPr marL="131158" marR="131158" marT="65579" marB="65579"/>
                </a:tc>
                <a:extLst>
                  <a:ext uri="{0D108BD9-81ED-4DB2-BD59-A6C34878D82A}">
                    <a16:rowId xmlns:a16="http://schemas.microsoft.com/office/drawing/2014/main" val="1196431803"/>
                  </a:ext>
                </a:extLst>
              </a:tr>
              <a:tr h="494557">
                <a:tc>
                  <a:txBody>
                    <a:bodyPr/>
                    <a:lstStyle/>
                    <a:p>
                      <a:r>
                        <a:rPr lang="en-GB" sz="1600">
                          <a:latin typeface="Calibri"/>
                          <a:cs typeface="Arial"/>
                        </a:rPr>
                        <a:t>Interviews </a:t>
                      </a:r>
                    </a:p>
                  </a:txBody>
                  <a:tcPr marL="131158" marR="131158" marT="65579" marB="65579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Calibri"/>
                          <a:cs typeface="Arial"/>
                        </a:rPr>
                        <a:t>October </a:t>
                      </a:r>
                    </a:p>
                  </a:txBody>
                  <a:tcPr marL="131158" marR="131158" marT="65579" marB="65579"/>
                </a:tc>
                <a:extLst>
                  <a:ext uri="{0D108BD9-81ED-4DB2-BD59-A6C34878D82A}">
                    <a16:rowId xmlns:a16="http://schemas.microsoft.com/office/drawing/2014/main" val="1580702975"/>
                  </a:ext>
                </a:extLst>
              </a:tr>
              <a:tr h="494557">
                <a:tc>
                  <a:txBody>
                    <a:bodyPr/>
                    <a:lstStyle/>
                    <a:p>
                      <a:r>
                        <a:rPr lang="en-GB" sz="1600">
                          <a:latin typeface="Calibri"/>
                          <a:cs typeface="Arial"/>
                        </a:rPr>
                        <a:t>Outcomes to applicants </a:t>
                      </a:r>
                    </a:p>
                  </a:txBody>
                  <a:tcPr marL="131158" marR="131158" marT="65579" marB="65579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Calibri"/>
                          <a:cs typeface="Arial"/>
                        </a:rPr>
                        <a:t>October </a:t>
                      </a:r>
                    </a:p>
                  </a:txBody>
                  <a:tcPr marL="131158" marR="131158" marT="65579" marB="65579"/>
                </a:tc>
                <a:extLst>
                  <a:ext uri="{0D108BD9-81ED-4DB2-BD59-A6C34878D82A}">
                    <a16:rowId xmlns:a16="http://schemas.microsoft.com/office/drawing/2014/main" val="1476428505"/>
                  </a:ext>
                </a:extLst>
              </a:tr>
              <a:tr h="494557">
                <a:tc>
                  <a:txBody>
                    <a:bodyPr/>
                    <a:lstStyle/>
                    <a:p>
                      <a:r>
                        <a:rPr lang="en-GB" sz="1600">
                          <a:latin typeface="Calibri"/>
                          <a:cs typeface="Arial"/>
                        </a:rPr>
                        <a:t>Project starts </a:t>
                      </a:r>
                    </a:p>
                  </a:txBody>
                  <a:tcPr marL="131158" marR="131158" marT="65579" marB="65579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Calibri"/>
                          <a:cs typeface="Arial"/>
                        </a:rPr>
                        <a:t>November 2022 </a:t>
                      </a:r>
                    </a:p>
                  </a:txBody>
                  <a:tcPr marL="131158" marR="131158" marT="65579" marB="65579"/>
                </a:tc>
                <a:extLst>
                  <a:ext uri="{0D108BD9-81ED-4DB2-BD59-A6C34878D82A}">
                    <a16:rowId xmlns:a16="http://schemas.microsoft.com/office/drawing/2014/main" val="4186016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52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655C1E2B-92CE-4EF7-A94E-6242F6A2E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t="20837" r="29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54CA71-266C-4918-A142-D291B87C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" y="4754880"/>
            <a:ext cx="11137392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Calibri Light"/>
                <a:cs typeface="Arial"/>
              </a:rPr>
              <a:t>Questions? </a:t>
            </a:r>
            <a:endParaRPr lang="en-US" sz="6000" b="1">
              <a:solidFill>
                <a:schemeClr val="bg1"/>
              </a:solidFill>
              <a:latin typeface="Calibri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2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C5F90-8716-409C-8C37-43CED9C1C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CA5B01B-F304-4B3D-AAA9-47F65DAB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365125"/>
            <a:ext cx="113792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/>
              </a:rPr>
            </a:br>
            <a:r>
              <a:rPr lang="en-GB" sz="40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/>
                <a:cs typeface="Arial"/>
              </a:rPr>
              <a:t>AHRC Collaborative Programme: Enabling a Responsible AI Ecosystem </a:t>
            </a:r>
            <a:br>
              <a:rPr lang="en-GB" sz="3600" b="1">
                <a:solidFill>
                  <a:srgbClr val="FFFFFF"/>
                </a:solidFill>
                <a:effectLst/>
                <a:latin typeface="Calibri Light"/>
                <a:cs typeface="Arial"/>
              </a:rPr>
            </a:br>
            <a:r>
              <a:rPr lang="en-GB" sz="36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/>
              </a:rPr>
              <a:t>Programme Director Call - Information sessions</a:t>
            </a:r>
            <a:br>
              <a:rPr lang="en-GB">
                <a:solidFill>
                  <a:srgbClr val="FFFFFF"/>
                </a:solidFill>
                <a:latin typeface="Calibri"/>
                <a:cs typeface="Calibri"/>
              </a:rPr>
            </a:br>
            <a:endParaRPr lang="en-GB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265033E-4FD1-407F-B423-142CEF5DE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855319"/>
              </p:ext>
            </p:extLst>
          </p:nvPr>
        </p:nvGraphicFramePr>
        <p:xfrm>
          <a:off x="6097483" y="2407776"/>
          <a:ext cx="5325588" cy="3523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1AC011-DFE0-483B-8136-62A5082BC205}"/>
              </a:ext>
            </a:extLst>
          </p:cNvPr>
          <p:cNvSpPr txBox="1"/>
          <p:nvPr/>
        </p:nvSpPr>
        <p:spPr>
          <a:xfrm>
            <a:off x="6345381" y="1984016"/>
            <a:ext cx="33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Who we are: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6DFE424-EF72-40B3-9046-5F76F5EDE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92914"/>
              </p:ext>
            </p:extLst>
          </p:nvPr>
        </p:nvGraphicFramePr>
        <p:xfrm>
          <a:off x="404089" y="2471420"/>
          <a:ext cx="552334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674">
                  <a:extLst>
                    <a:ext uri="{9D8B030D-6E8A-4147-A177-3AD203B41FA5}">
                      <a16:colId xmlns:a16="http://schemas.microsoft.com/office/drawing/2014/main" val="3273604870"/>
                    </a:ext>
                  </a:extLst>
                </a:gridCol>
                <a:gridCol w="2761674">
                  <a:extLst>
                    <a:ext uri="{9D8B030D-6E8A-4147-A177-3AD203B41FA5}">
                      <a16:colId xmlns:a16="http://schemas.microsoft.com/office/drawing/2014/main" val="1874307284"/>
                    </a:ext>
                  </a:extLst>
                </a:gridCol>
              </a:tblGrid>
              <a:tr h="303107">
                <a:tc>
                  <a:txBody>
                    <a:bodyPr/>
                    <a:lstStyle/>
                    <a:p>
                      <a:r>
                        <a:rPr lang="en-GB"/>
                        <a:t>Agenda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Team 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051192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r>
                        <a:rPr lang="en-GB"/>
                        <a:t>Welcome and housekeeping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Vicki Plomer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501035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/>
                        <a:t>Programme overview 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Deborah Kroll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927345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/>
                        <a:t>Partnering with 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Carly Kind, Director, Ada Lovelace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591730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r>
                        <a:rPr lang="en-GB"/>
                        <a:t>Timeline and key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Vicki </a:t>
                      </a:r>
                      <a:r>
                        <a:rPr lang="en-GB" err="1"/>
                        <a:t>Plomer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537094"/>
                  </a:ext>
                </a:extLst>
              </a:tr>
              <a:tr h="303107">
                <a:tc>
                  <a:txBody>
                    <a:bodyPr/>
                    <a:lstStyle/>
                    <a:p>
                      <a:r>
                        <a:rPr lang="en-GB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Facilitated by Abbie Fisher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23866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7D994C4-A574-4F5D-9F95-92CE15FC3D3A}"/>
              </a:ext>
            </a:extLst>
          </p:cNvPr>
          <p:cNvSpPr txBox="1"/>
          <p:nvPr/>
        </p:nvSpPr>
        <p:spPr>
          <a:xfrm>
            <a:off x="387929" y="2034620"/>
            <a:ext cx="33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Agenda:</a:t>
            </a:r>
          </a:p>
        </p:txBody>
      </p:sp>
    </p:spTree>
    <p:extLst>
      <p:ext uri="{BB962C8B-B14F-4D97-AF65-F5344CB8AC3E}">
        <p14:creationId xmlns:p14="http://schemas.microsoft.com/office/powerpoint/2010/main" val="125250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316DA-944B-4D15-A016-B30C14D0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Programme Overview </a:t>
            </a:r>
          </a:p>
        </p:txBody>
      </p:sp>
      <p:sp>
        <p:nvSpPr>
          <p:cNvPr id="6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28766-19F9-420F-8FAA-EEF196CF7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err="1">
                <a:effectLst/>
              </a:rPr>
              <a:t>Programme</a:t>
            </a:r>
            <a:r>
              <a:rPr lang="en-US">
                <a:effectLst/>
              </a:rPr>
              <a:t> activities will harness the UK’s strengths in responsible AI – from humanities, arts and social sciences, through to engineering and computer science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/>
              <a:t>It will support </a:t>
            </a:r>
            <a:r>
              <a:rPr lang="en-US">
                <a:effectLst/>
              </a:rPr>
              <a:t>cutting-edge research at the interfaces between sectors and disciplines and connecting researchers from a range of disciplines with relevant stakeholders in policy (including but not limited to regulatory bodies and standards </a:t>
            </a:r>
            <a:r>
              <a:rPr lang="en-US" err="1">
                <a:effectLst/>
              </a:rPr>
              <a:t>organisations</a:t>
            </a:r>
            <a:r>
              <a:rPr lang="en-US">
                <a:effectLst/>
              </a:rPr>
              <a:t>) and industry.</a:t>
            </a:r>
            <a:r>
              <a:rPr lang="en-US"/>
              <a:t> </a:t>
            </a:r>
            <a:endParaRPr lang="en-US">
              <a:ea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7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316DA-944B-4D15-A016-B30C14D0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High-level Objectives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28766-19F9-420F-8FAA-EEF196CF7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A larger and more diverse community with knowledge and understanding of responsible and ethical approaches to AI and data-driven technologies, and the skills necessary to apply them in multi-disciplinary and multi-sectoral contexts</a:t>
            </a:r>
          </a:p>
          <a:p>
            <a:r>
              <a:rPr lang="en-US" sz="1900"/>
              <a:t>New capabilities being developed at the interface between AI and policy to support AI governance and accountability, including but not limited to regulation and standards</a:t>
            </a:r>
          </a:p>
          <a:p>
            <a:r>
              <a:rPr lang="en-US" sz="1900"/>
              <a:t>AI regulation, standards and governance mechanisms that support and incentivise responsible and ethical innovation</a:t>
            </a:r>
          </a:p>
          <a:p>
            <a:r>
              <a:rPr lang="en-US" sz="1900"/>
              <a:t>Strategies and mechanisms for promoting, supporting and incentivising self-regulation across the AI lifecycle, recognising that different approaches may be more or less effective in different contexts </a:t>
            </a:r>
          </a:p>
          <a:p>
            <a:r>
              <a:rPr lang="en-US" sz="1900"/>
              <a:t>An increase in public understanding, trust and acceptance of AI and data-driven technologies as a result of greater confidence in how they are developed, deployed, used and governed  </a:t>
            </a:r>
          </a:p>
          <a:p>
            <a:r>
              <a:rPr lang="en-US" sz="1900"/>
              <a:t>An increase in adoption and diffusion of responsibly developed and deployed AI and data-driven technologies, driven by consumer acceptance, demand and uptake</a:t>
            </a:r>
          </a:p>
          <a:p>
            <a:pPr marL="0"/>
            <a:endParaRPr lang="en-US" sz="1900">
              <a:effectLst/>
            </a:endParaRPr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63361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07F2-C028-4855-B467-5ADDD0DB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Programme Elements 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0201C-CFDF-4FE3-8839-7B738F09D417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cs typeface="Calibri" panose="020F0502020204030204"/>
              </a:rPr>
              <a:t>Funded by this grant: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Programme</a:t>
            </a:r>
            <a:r>
              <a:rPr lang="en-US" sz="2000"/>
              <a:t> Director, with a team including Ada</a:t>
            </a: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Ecosystem support </a:t>
            </a:r>
            <a:endParaRPr lang="en-US" sz="20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cs typeface="Calibri"/>
              </a:rPr>
              <a:t>Funded by future calls: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Collaborative research fellowships</a:t>
            </a:r>
            <a:endParaRPr lang="en-US" sz="2000">
              <a:ea typeface="Calibri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Ethical AI demonstrators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ea typeface="Calibri"/>
              <a:cs typeface="Calibri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ea typeface="Calibri"/>
                <a:cs typeface="Calibri"/>
              </a:rPr>
              <a:t>Ada's work will be supported by £288k/year (minimum) ringfenced within the award.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iagram&#10;&#10;Description automatically generated">
            <a:extLst>
              <a:ext uri="{FF2B5EF4-FFF2-40B4-BE49-F238E27FC236}">
                <a16:creationId xmlns:a16="http://schemas.microsoft.com/office/drawing/2014/main" id="{E8FEAD75-368C-49F0-8724-3F0DD02F4C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930069"/>
            <a:ext cx="6019331" cy="29946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3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3B1D9-9D62-498D-A85B-15529FB2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Theory</a:t>
            </a: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 Change 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1D32559-4ADF-4283-A271-592EE28DFB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554667"/>
            <a:ext cx="6780700" cy="37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B7F657-2771-4C42-B1C0-6C318AEBB197}"/>
              </a:ext>
            </a:extLst>
          </p:cNvPr>
          <p:cNvSpPr txBox="1">
            <a:spLocks/>
          </p:cNvSpPr>
          <p:nvPr/>
        </p:nvSpPr>
        <p:spPr>
          <a:xfrm>
            <a:off x="4854102" y="681037"/>
            <a:ext cx="3932238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15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14034-7187-992D-5032-6A8E9A0F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Calibri Light"/>
                <a:cs typeface="Calibri Light"/>
              </a:rPr>
              <a:t>Programme Director Role </a:t>
            </a:r>
            <a:endParaRPr lang="en-GB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DB378-1E59-4564-D7F4-038C5FB3D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sz="1600">
                <a:latin typeface="Calibri"/>
                <a:cs typeface="Arial"/>
              </a:rPr>
              <a:t>The Programme Director will: </a:t>
            </a:r>
            <a:endParaRPr lang="en-GB" sz="1600">
              <a:latin typeface="Calibri"/>
              <a:ea typeface="+mn-lt"/>
              <a:cs typeface="Arial"/>
            </a:endParaRPr>
          </a:p>
          <a:p>
            <a:pPr marL="342900" indent="-342900">
              <a:buFont typeface="Symbol,Sans-Serif" panose="020B0604020202020204" pitchFamily="34" charset="0"/>
              <a:buChar char=""/>
            </a:pPr>
            <a:r>
              <a:rPr lang="en-GB" sz="1600">
                <a:latin typeface="Calibri"/>
                <a:cs typeface="Arial"/>
              </a:rPr>
              <a:t>Provide intellectual and strategic leadership, visibility and clarity of focus across the programme </a:t>
            </a:r>
            <a:endParaRPr lang="en-US" sz="1600">
              <a:latin typeface="Calibri"/>
              <a:ea typeface="+mn-lt"/>
              <a:cs typeface="+mn-lt"/>
            </a:endParaRPr>
          </a:p>
          <a:p>
            <a:pPr marL="342900" indent="-342900">
              <a:buFont typeface="Symbol,Sans-Serif" panose="020B0604020202020204" pitchFamily="34" charset="0"/>
              <a:buChar char=""/>
            </a:pPr>
            <a:r>
              <a:rPr lang="en-GB" sz="1600">
                <a:latin typeface="Calibri"/>
                <a:cs typeface="Arial"/>
              </a:rPr>
              <a:t>Ensure coherence and cohesiveness in the scope and focus of programme calls</a:t>
            </a:r>
            <a:endParaRPr lang="en-US" sz="1600">
              <a:latin typeface="Calibri"/>
              <a:ea typeface="+mn-lt"/>
              <a:cs typeface="+mn-lt"/>
            </a:endParaRPr>
          </a:p>
          <a:p>
            <a:pPr marL="342900" indent="-342900">
              <a:buFont typeface="Symbol,Sans-Serif" panose="020B0604020202020204" pitchFamily="34" charset="0"/>
              <a:buChar char=""/>
            </a:pPr>
            <a:r>
              <a:rPr lang="en-GB" sz="1600">
                <a:latin typeface="Calibri"/>
                <a:cs typeface="Arial"/>
              </a:rPr>
              <a:t>Identify and fill gaps in knowledge and skills necessary to further develop the AI ecosystem</a:t>
            </a:r>
            <a:endParaRPr lang="en-US" sz="1600">
              <a:latin typeface="Calibri"/>
              <a:ea typeface="+mn-lt"/>
              <a:cs typeface="+mn-lt"/>
            </a:endParaRPr>
          </a:p>
          <a:p>
            <a:pPr marL="342900" indent="-342900">
              <a:buFont typeface="Symbol,Sans-Serif" panose="020B0604020202020204" pitchFamily="34" charset="0"/>
              <a:buChar char=""/>
            </a:pPr>
            <a:r>
              <a:rPr lang="en-GB" sz="1600">
                <a:latin typeface="Calibri"/>
                <a:cs typeface="Arial"/>
              </a:rPr>
              <a:t>Lead programme-level engagement with policy and industry stakeholders, drawing on their expertise to define programme priorities that align with benefits</a:t>
            </a:r>
            <a:endParaRPr lang="en-US" sz="1600">
              <a:latin typeface="Calibri"/>
              <a:ea typeface="+mn-lt"/>
              <a:cs typeface="+mn-lt"/>
            </a:endParaRPr>
          </a:p>
          <a:p>
            <a:pPr marL="342900" indent="-342900">
              <a:buFont typeface="Symbol,Sans-Serif" panose="020B0604020202020204" pitchFamily="34" charset="0"/>
              <a:buChar char=""/>
            </a:pPr>
            <a:r>
              <a:rPr lang="en-GB" sz="1600">
                <a:latin typeface="Calibri"/>
                <a:cs typeface="Arial"/>
              </a:rPr>
              <a:t>Lead engagement with different, sometimes disparate, intellectual and professional communities and support the establishment of new projects and partnerships at the interfaces between them </a:t>
            </a:r>
            <a:endParaRPr lang="en-US" sz="1600">
              <a:latin typeface="Calibri"/>
              <a:ea typeface="+mn-lt"/>
              <a:cs typeface="+mn-lt"/>
            </a:endParaRPr>
          </a:p>
          <a:p>
            <a:pPr marL="342900" indent="-342900">
              <a:buFont typeface="Symbol,Sans-Serif" panose="020B0604020202020204" pitchFamily="34" charset="0"/>
              <a:buChar char=""/>
            </a:pPr>
            <a:r>
              <a:rPr lang="en-GB" sz="1600">
                <a:latin typeface="Calibri"/>
                <a:cs typeface="Arial"/>
              </a:rPr>
              <a:t>Facilitate effective and timely knowledge exchange and information sharing across the programme</a:t>
            </a:r>
            <a:endParaRPr lang="en-US" sz="1600">
              <a:latin typeface="Calibri"/>
              <a:ea typeface="+mn-lt"/>
              <a:cs typeface="+mn-lt"/>
            </a:endParaRPr>
          </a:p>
          <a:p>
            <a:pPr marL="342900" indent="-342900">
              <a:buFont typeface="Symbol,Sans-Serif" panose="020B0604020202020204" pitchFamily="34" charset="0"/>
              <a:buChar char=""/>
            </a:pPr>
            <a:r>
              <a:rPr lang="en-GB" sz="1600">
                <a:latin typeface="Calibri"/>
                <a:cs typeface="Arial"/>
              </a:rPr>
              <a:t>Ensure effective and timely delivery of the programme </a:t>
            </a:r>
            <a:endParaRPr lang="en-US" sz="1600">
              <a:latin typeface="Calibri"/>
              <a:ea typeface="+mn-lt"/>
              <a:cs typeface="+mn-lt"/>
            </a:endParaRPr>
          </a:p>
          <a:p>
            <a:pPr marL="342900" indent="-342900">
              <a:buFont typeface="Symbol,Sans-Serif" panose="020B0604020202020204" pitchFamily="34" charset="0"/>
              <a:buChar char=""/>
            </a:pPr>
            <a:r>
              <a:rPr lang="en" sz="1600">
                <a:latin typeface="Calibri"/>
                <a:cs typeface="Arial"/>
              </a:rPr>
              <a:t>At least 0.6FTE</a:t>
            </a:r>
            <a:endParaRPr lang="en-GB" sz="1600">
              <a:latin typeface="Calibri"/>
              <a:ea typeface="+mn-lt"/>
              <a:cs typeface="+mn-lt"/>
            </a:endParaRPr>
          </a:p>
          <a:p>
            <a:pPr marL="342900" indent="-342900">
              <a:buFont typeface="Symbol,Sans-Serif" panose="020B0604020202020204" pitchFamily="34" charset="0"/>
              <a:buChar char=""/>
            </a:pPr>
            <a:r>
              <a:rPr lang="en" sz="1600">
                <a:latin typeface="Calibri"/>
                <a:cs typeface="Arial"/>
              </a:rPr>
              <a:t>Job shares allowed</a:t>
            </a:r>
            <a:endParaRPr lang="en-GB" sz="16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87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408BD-83F8-4CA4-80F1-F4DB4FFC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5200">
                <a:latin typeface="Calibri Light"/>
                <a:cs typeface="Arial"/>
              </a:rPr>
              <a:t>Eligibility &amp; Requirements </a:t>
            </a:r>
            <a:endParaRPr lang="en-GB" sz="5200">
              <a:latin typeface="Calibri Light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ECC1683-C23F-330F-7428-AF196A7D6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2112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761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E38EC-1401-C7E5-F67C-96F7E0B43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>
                <a:latin typeface="Calibri Light"/>
                <a:cs typeface="Calibri Light"/>
              </a:rPr>
              <a:t>What we're looking for in a team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503CF6-11D5-DECD-9B61-802BB7445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38234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3114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4ac98d-bd91-40ee-ae7c-3cd2cdb98d73">A2VYMS6QCPXZ-2041570964-175</_dlc_DocId>
    <_dlc_DocIdUrl xmlns="c74ac98d-bd91-40ee-ae7c-3cd2cdb98d73">
      <Url>https://ukri.sharepoint.com/sites/aait/_layouts/15/DocIdRedir.aspx?ID=A2VYMS6QCPXZ-2041570964-175</Url>
      <Description>A2VYMS6QCPXZ-2041570964-175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18526218076F4899D796400A72F35D" ma:contentTypeVersion="9" ma:contentTypeDescription="Create a new document." ma:contentTypeScope="" ma:versionID="84bc84c1349fece38515cbae61e58c34">
  <xsd:schema xmlns:xsd="http://www.w3.org/2001/XMLSchema" xmlns:xs="http://www.w3.org/2001/XMLSchema" xmlns:p="http://schemas.microsoft.com/office/2006/metadata/properties" xmlns:ns2="c74ac98d-bd91-40ee-ae7c-3cd2cdb98d73" xmlns:ns3="4d832a59-9068-4f7f-858e-a07003f533a5" targetNamespace="http://schemas.microsoft.com/office/2006/metadata/properties" ma:root="true" ma:fieldsID="77671168f3af17004cf4a101a13c8027" ns2:_="" ns3:_="">
    <xsd:import namespace="c74ac98d-bd91-40ee-ae7c-3cd2cdb98d73"/>
    <xsd:import namespace="4d832a59-9068-4f7f-858e-a07003f533a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ac98d-bd91-40ee-ae7c-3cd2cdb98d7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32a59-9068-4f7f-858e-a07003f533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FF3A2C-A446-480D-BEF1-F4E5105CBFB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7BD156B-3AAF-42B6-AB4E-30A31C78F607}">
  <ds:schemaRefs>
    <ds:schemaRef ds:uri="c74ac98d-bd91-40ee-ae7c-3cd2cdb98d7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15F2F4F-1936-4906-A256-5B836D723690}">
  <ds:schemaRefs>
    <ds:schemaRef ds:uri="4d832a59-9068-4f7f-858e-a07003f533a5"/>
    <ds:schemaRef ds:uri="c74ac98d-bd91-40ee-ae7c-3cd2cdb98d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B5712650-015F-4526-A5EF-9BB3B6858F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AHRC Collaborative Programme: Enabling a Responsible AI Ecosystem </vt:lpstr>
      <vt:lpstr> AHRC Collaborative Programme: Enabling a Responsible AI Ecosystem  Programme Director Call - Information sessions </vt:lpstr>
      <vt:lpstr>Programme Overview </vt:lpstr>
      <vt:lpstr>High-level Objectives</vt:lpstr>
      <vt:lpstr>Programme Elements  </vt:lpstr>
      <vt:lpstr>Theory of Change </vt:lpstr>
      <vt:lpstr>Programme Director Role </vt:lpstr>
      <vt:lpstr>Eligibility &amp; Requirements </vt:lpstr>
      <vt:lpstr>What we're looking for in a team</vt:lpstr>
      <vt:lpstr>Ada Lovelace Institute</vt:lpstr>
      <vt:lpstr>Ada Lovelace Institute</vt:lpstr>
      <vt:lpstr>Think about...</vt:lpstr>
      <vt:lpstr>Key Dates </vt:lpstr>
      <vt:lpstr>Questions?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AHRC Collaborative Programme: Enabling a Responsible AI Ecosystem</dc:title>
  <dc:creator>Katherine Mansfield - AHRC UKRI</dc:creator>
  <cp:revision>1</cp:revision>
  <dcterms:created xsi:type="dcterms:W3CDTF">2022-03-30T12:23:58Z</dcterms:created>
  <dcterms:modified xsi:type="dcterms:W3CDTF">2022-05-04T10:52:33Z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0x0101006D18526218076F4899D796400A72F35D</vt:lpwstr>
  </property>
  <property fmtid="{D5CDD505-2E9C-101B-9397-08002B2CF9AE}" pid="3" name="_dlc_DocIdItemGuid">
    <vt:lpwstr>8caa2ff9-a50a-4f7b-a620-519bb849b852</vt:lpwstr>
  </property>
</Properties>
</file>